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1.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2.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3.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4.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5.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7.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8.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1.xml" ContentType="application/vnd.openxmlformats-officedocument.themeOverride+xml"/>
  <Override PartName="/ppt/notesSlides/notesSlide42.xml" ContentType="application/vnd.openxmlformats-officedocument.presentationml.notesSlide+xml"/>
  <Override PartName="/ppt/theme/themeOverride2.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62" r:id="rId2"/>
    <p:sldMasterId id="2147483664" r:id="rId3"/>
    <p:sldMasterId id="2147483751" r:id="rId4"/>
    <p:sldMasterId id="2147483763" r:id="rId5"/>
    <p:sldMasterId id="2147483775" r:id="rId6"/>
    <p:sldMasterId id="2147483787" r:id="rId7"/>
    <p:sldMasterId id="2147483799" r:id="rId8"/>
    <p:sldMasterId id="2147483811" r:id="rId9"/>
    <p:sldMasterId id="2147484568" r:id="rId10"/>
    <p:sldMasterId id="2147485135" r:id="rId11"/>
    <p:sldMasterId id="2147485147" r:id="rId12"/>
    <p:sldMasterId id="2147485409" r:id="rId13"/>
    <p:sldMasterId id="2147485422" r:id="rId14"/>
    <p:sldMasterId id="2147485436" r:id="rId15"/>
    <p:sldMasterId id="2147485449" r:id="rId16"/>
    <p:sldMasterId id="2147485462" r:id="rId17"/>
    <p:sldMasterId id="2147486946" r:id="rId18"/>
    <p:sldMasterId id="2147486958" r:id="rId19"/>
  </p:sldMasterIdLst>
  <p:notesMasterIdLst>
    <p:notesMasterId r:id="rId112"/>
  </p:notesMasterIdLst>
  <p:sldIdLst>
    <p:sldId id="256" r:id="rId20"/>
    <p:sldId id="320" r:id="rId21"/>
    <p:sldId id="321" r:id="rId22"/>
    <p:sldId id="264" r:id="rId23"/>
    <p:sldId id="273" r:id="rId24"/>
    <p:sldId id="343" r:id="rId25"/>
    <p:sldId id="285" r:id="rId26"/>
    <p:sldId id="286" r:id="rId27"/>
    <p:sldId id="294" r:id="rId28"/>
    <p:sldId id="353" r:id="rId29"/>
    <p:sldId id="270" r:id="rId30"/>
    <p:sldId id="279" r:id="rId31"/>
    <p:sldId id="280" r:id="rId32"/>
    <p:sldId id="307" r:id="rId33"/>
    <p:sldId id="290" r:id="rId34"/>
    <p:sldId id="291" r:id="rId35"/>
    <p:sldId id="274" r:id="rId36"/>
    <p:sldId id="293" r:id="rId37"/>
    <p:sldId id="296" r:id="rId38"/>
    <p:sldId id="295" r:id="rId39"/>
    <p:sldId id="312" r:id="rId40"/>
    <p:sldId id="311" r:id="rId41"/>
    <p:sldId id="314" r:id="rId42"/>
    <p:sldId id="313" r:id="rId43"/>
    <p:sldId id="315" r:id="rId44"/>
    <p:sldId id="316" r:id="rId45"/>
    <p:sldId id="283" r:id="rId46"/>
    <p:sldId id="284" r:id="rId47"/>
    <p:sldId id="319" r:id="rId48"/>
    <p:sldId id="339" r:id="rId49"/>
    <p:sldId id="340" r:id="rId50"/>
    <p:sldId id="317" r:id="rId51"/>
    <p:sldId id="303" r:id="rId52"/>
    <p:sldId id="341" r:id="rId53"/>
    <p:sldId id="318" r:id="rId54"/>
    <p:sldId id="275" r:id="rId55"/>
    <p:sldId id="272" r:id="rId56"/>
    <p:sldId id="349" r:id="rId57"/>
    <p:sldId id="352" r:id="rId58"/>
    <p:sldId id="351" r:id="rId59"/>
    <p:sldId id="350" r:id="rId60"/>
    <p:sldId id="304" r:id="rId61"/>
    <p:sldId id="357" r:id="rId62"/>
    <p:sldId id="322" r:id="rId63"/>
    <p:sldId id="323" r:id="rId64"/>
    <p:sldId id="309" r:id="rId65"/>
    <p:sldId id="310" r:id="rId66"/>
    <p:sldId id="305" r:id="rId67"/>
    <p:sldId id="354" r:id="rId68"/>
    <p:sldId id="306" r:id="rId69"/>
    <p:sldId id="276" r:id="rId70"/>
    <p:sldId id="271" r:id="rId71"/>
    <p:sldId id="261" r:id="rId72"/>
    <p:sldId id="287" r:id="rId73"/>
    <p:sldId id="260" r:id="rId74"/>
    <p:sldId id="259" r:id="rId75"/>
    <p:sldId id="269" r:id="rId76"/>
    <p:sldId id="299" r:id="rId77"/>
    <p:sldId id="300" r:id="rId78"/>
    <p:sldId id="281" r:id="rId79"/>
    <p:sldId id="288" r:id="rId80"/>
    <p:sldId id="262" r:id="rId81"/>
    <p:sldId id="342" r:id="rId82"/>
    <p:sldId id="263" r:id="rId83"/>
    <p:sldId id="258" r:id="rId84"/>
    <p:sldId id="347" r:id="rId85"/>
    <p:sldId id="348" r:id="rId86"/>
    <p:sldId id="327" r:id="rId87"/>
    <p:sldId id="328" r:id="rId88"/>
    <p:sldId id="329" r:id="rId89"/>
    <p:sldId id="330" r:id="rId90"/>
    <p:sldId id="331" r:id="rId91"/>
    <p:sldId id="277" r:id="rId92"/>
    <p:sldId id="297" r:id="rId93"/>
    <p:sldId id="301" r:id="rId94"/>
    <p:sldId id="289" r:id="rId95"/>
    <p:sldId id="278" r:id="rId96"/>
    <p:sldId id="324" r:id="rId97"/>
    <p:sldId id="325" r:id="rId98"/>
    <p:sldId id="326" r:id="rId99"/>
    <p:sldId id="308" r:id="rId100"/>
    <p:sldId id="336" r:id="rId101"/>
    <p:sldId id="337" r:id="rId102"/>
    <p:sldId id="338" r:id="rId103"/>
    <p:sldId id="332" r:id="rId104"/>
    <p:sldId id="334" r:id="rId105"/>
    <p:sldId id="333" r:id="rId106"/>
    <p:sldId id="335" r:id="rId107"/>
    <p:sldId id="265" r:id="rId108"/>
    <p:sldId id="266" r:id="rId109"/>
    <p:sldId id="355" r:id="rId110"/>
    <p:sldId id="356" r:id="rId11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5pPr>
    <a:lvl6pPr marL="2286000" algn="l" defTabSz="457200" rtl="0" eaLnBrk="1" latinLnBrk="0" hangingPunct="1">
      <a:defRPr kern="1200">
        <a:solidFill>
          <a:schemeClr val="tx1"/>
        </a:solidFill>
        <a:latin typeface="Tahoma" charset="0"/>
        <a:ea typeface="ＭＳ Ｐゴシック" charset="0"/>
        <a:cs typeface="ＭＳ Ｐゴシック" charset="0"/>
      </a:defRPr>
    </a:lvl6pPr>
    <a:lvl7pPr marL="2743200" algn="l" defTabSz="457200" rtl="0" eaLnBrk="1" latinLnBrk="0" hangingPunct="1">
      <a:defRPr kern="1200">
        <a:solidFill>
          <a:schemeClr val="tx1"/>
        </a:solidFill>
        <a:latin typeface="Tahoma" charset="0"/>
        <a:ea typeface="ＭＳ Ｐゴシック" charset="0"/>
        <a:cs typeface="ＭＳ Ｐゴシック" charset="0"/>
      </a:defRPr>
    </a:lvl7pPr>
    <a:lvl8pPr marL="3200400" algn="l" defTabSz="457200" rtl="0" eaLnBrk="1" latinLnBrk="0" hangingPunct="1">
      <a:defRPr kern="1200">
        <a:solidFill>
          <a:schemeClr val="tx1"/>
        </a:solidFill>
        <a:latin typeface="Tahoma" charset="0"/>
        <a:ea typeface="ＭＳ Ｐゴシック" charset="0"/>
        <a:cs typeface="ＭＳ Ｐゴシック" charset="0"/>
      </a:defRPr>
    </a:lvl8pPr>
    <a:lvl9pPr marL="3657600" algn="l" defTabSz="457200" rtl="0" eaLnBrk="1" latinLnBrk="0" hangingPunct="1">
      <a:defRPr kern="1200">
        <a:solidFill>
          <a:schemeClr val="tx1"/>
        </a:solidFill>
        <a:latin typeface="Tahoma"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2019"/>
    <a:srgbClr val="0F009D"/>
    <a:srgbClr val="9966FF"/>
    <a:srgbClr val="0066FF"/>
    <a:srgbClr val="990033"/>
    <a:srgbClr val="FFFF00"/>
    <a:srgbClr val="FF0000"/>
    <a:srgbClr val="00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6771" autoAdjust="0"/>
  </p:normalViewPr>
  <p:slideViewPr>
    <p:cSldViewPr>
      <p:cViewPr>
        <p:scale>
          <a:sx n="89" d="100"/>
          <a:sy n="89" d="100"/>
        </p:scale>
        <p:origin x="2824" y="336"/>
      </p:cViewPr>
      <p:guideLst>
        <p:guide orient="horz" pos="2160"/>
        <p:guide pos="2880"/>
      </p:guideLst>
    </p:cSldViewPr>
  </p:slideViewPr>
  <p:outlineViewPr>
    <p:cViewPr>
      <p:scale>
        <a:sx n="33" d="100"/>
        <a:sy n="33" d="100"/>
      </p:scale>
      <p:origin x="0" y="4184"/>
    </p:cViewPr>
  </p:outlineViewPr>
  <p:notesTextViewPr>
    <p:cViewPr>
      <p:scale>
        <a:sx n="100" d="100"/>
        <a:sy n="100" d="100"/>
      </p:scale>
      <p:origin x="0" y="0"/>
    </p:cViewPr>
  </p:notesTextViewPr>
  <p:sorterViewPr>
    <p:cViewPr>
      <p:scale>
        <a:sx n="66" d="100"/>
        <a:sy n="66" d="100"/>
      </p:scale>
      <p:origin x="0" y="483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12" Type="http://schemas.openxmlformats.org/officeDocument/2006/relationships/notesMaster" Target="notesMasters/notesMaster1.xml"/><Relationship Id="rId16" Type="http://schemas.openxmlformats.org/officeDocument/2006/relationships/slideMaster" Target="slideMasters/slideMaster16.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113" Type="http://schemas.openxmlformats.org/officeDocument/2006/relationships/presProps" Target="presProps.xml"/><Relationship Id="rId80" Type="http://schemas.openxmlformats.org/officeDocument/2006/relationships/slide" Target="slides/slide61.xml"/><Relationship Id="rId85" Type="http://schemas.openxmlformats.org/officeDocument/2006/relationships/slide" Target="slides/slide6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slide" Target="slides/slide89.xml"/><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6" Type="http://schemas.openxmlformats.org/officeDocument/2006/relationships/slide" Target="slides/slide87.xml"/><Relationship Id="rId114"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theme" Target="theme/theme1.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tableStyles" Target="tableStyles.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22" charset="0"/>
                <a:ea typeface="+mn-ea"/>
                <a:cs typeface="+mn-cs"/>
              </a:defRPr>
            </a:lvl1pPr>
          </a:lstStyle>
          <a:p>
            <a:pPr>
              <a:defRPr/>
            </a:pPr>
            <a:endParaRPr lang="en-US"/>
          </a:p>
        </p:txBody>
      </p:sp>
      <p:sp>
        <p:nvSpPr>
          <p:cNvPr id="133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22" charset="0"/>
                <a:ea typeface="+mn-ea"/>
                <a:cs typeface="+mn-cs"/>
              </a:defRPr>
            </a:lvl1pPr>
          </a:lstStyle>
          <a:p>
            <a:pPr>
              <a:defRPr/>
            </a:pPr>
            <a:endParaRPr lang="en-US"/>
          </a:p>
        </p:txBody>
      </p:sp>
      <p:sp>
        <p:nvSpPr>
          <p:cNvPr id="2211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3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3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22" charset="0"/>
                <a:ea typeface="+mn-ea"/>
                <a:cs typeface="+mn-cs"/>
              </a:defRPr>
            </a:lvl1pPr>
          </a:lstStyle>
          <a:p>
            <a:pPr>
              <a:defRPr/>
            </a:pPr>
            <a:endParaRPr lang="en-US"/>
          </a:p>
        </p:txBody>
      </p:sp>
      <p:sp>
        <p:nvSpPr>
          <p:cNvPr id="133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83613B0B-23C5-6D4F-B948-9A42461A608F}" type="slidenum">
              <a:rPr lang="en-US"/>
              <a:pPr>
                <a:defRPr/>
              </a:pPr>
              <a:t>‹#›</a:t>
            </a:fld>
            <a:endParaRPr lang="en-US"/>
          </a:p>
        </p:txBody>
      </p:sp>
    </p:spTree>
    <p:extLst>
      <p:ext uri="{BB962C8B-B14F-4D97-AF65-F5344CB8AC3E}">
        <p14:creationId xmlns:p14="http://schemas.microsoft.com/office/powerpoint/2010/main" val="11488375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22" charset="0"/>
        <a:ea typeface="ＭＳ Ｐゴシック" pitchFamily="24" charset="-128"/>
        <a:cs typeface="ＭＳ Ｐゴシック" pitchFamily="24" charset="-128"/>
      </a:defRPr>
    </a:lvl1pPr>
    <a:lvl2pPr marL="457200" algn="l" rtl="0" eaLnBrk="0" fontAlgn="base" hangingPunct="0">
      <a:spcBef>
        <a:spcPct val="30000"/>
      </a:spcBef>
      <a:spcAft>
        <a:spcPct val="0"/>
      </a:spcAft>
      <a:defRPr sz="1200" kern="1200">
        <a:solidFill>
          <a:schemeClr val="tx1"/>
        </a:solidFill>
        <a:latin typeface="Arial" pitchFamily="22" charset="0"/>
        <a:ea typeface="ＭＳ Ｐゴシック" pitchFamily="22" charset="-128"/>
        <a:cs typeface="ＭＳ Ｐゴシック" pitchFamily="24" charset="-128"/>
      </a:defRPr>
    </a:lvl2pPr>
    <a:lvl3pPr marL="914400" algn="l" rtl="0" eaLnBrk="0" fontAlgn="base" hangingPunct="0">
      <a:spcBef>
        <a:spcPct val="30000"/>
      </a:spcBef>
      <a:spcAft>
        <a:spcPct val="0"/>
      </a:spcAft>
      <a:defRPr sz="1200" kern="1200">
        <a:solidFill>
          <a:schemeClr val="tx1"/>
        </a:solidFill>
        <a:latin typeface="Arial" pitchFamily="22" charset="0"/>
        <a:ea typeface="ＭＳ Ｐゴシック" pitchFamily="22" charset="-128"/>
        <a:cs typeface="ＭＳ Ｐゴシック" pitchFamily="24" charset="-128"/>
      </a:defRPr>
    </a:lvl3pPr>
    <a:lvl4pPr marL="1371600" algn="l" rtl="0" eaLnBrk="0" fontAlgn="base" hangingPunct="0">
      <a:spcBef>
        <a:spcPct val="30000"/>
      </a:spcBef>
      <a:spcAft>
        <a:spcPct val="0"/>
      </a:spcAft>
      <a:defRPr sz="1200" kern="1200">
        <a:solidFill>
          <a:schemeClr val="tx1"/>
        </a:solidFill>
        <a:latin typeface="Arial" pitchFamily="22" charset="0"/>
        <a:ea typeface="ＭＳ Ｐゴシック" pitchFamily="22" charset="-128"/>
        <a:cs typeface="ＭＳ Ｐゴシック" pitchFamily="24" charset="-128"/>
      </a:defRPr>
    </a:lvl4pPr>
    <a:lvl5pPr marL="1828800" algn="l" rtl="0" eaLnBrk="0" fontAlgn="base" hangingPunct="0">
      <a:spcBef>
        <a:spcPct val="30000"/>
      </a:spcBef>
      <a:spcAft>
        <a:spcPct val="0"/>
      </a:spcAft>
      <a:defRPr sz="1200" kern="1200">
        <a:solidFill>
          <a:schemeClr val="tx1"/>
        </a:solidFill>
        <a:latin typeface="Arial" pitchFamily="22" charset="0"/>
        <a:ea typeface="ＭＳ Ｐゴシック" pitchFamily="22" charset="-128"/>
        <a:cs typeface="ＭＳ Ｐゴシック" pitchFamily="2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de.dau.lv/angluvaloda/ang1/node21.htm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8" Type="http://schemas.openxmlformats.org/officeDocument/2006/relationships/hyperlink" Target="https://www.facebook.com/5ChurchHistory" TargetMode="External"/><Relationship Id="rId3" Type="http://schemas.openxmlformats.org/officeDocument/2006/relationships/hyperlink" Target="https://itunes.apple.com/us/podcast/5-minutes-in-church-history/id684370851" TargetMode="External"/><Relationship Id="rId7" Type="http://schemas.openxmlformats.org/officeDocument/2006/relationships/hyperlink" Target="http://twitter.com/5ChurchHistory"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feeds.5minutesinchurchhistory.com/5ChurchHistoryBlog" TargetMode="External"/><Relationship Id="rId5" Type="http://schemas.openxmlformats.org/officeDocument/2006/relationships/hyperlink" Target="http://feeds.5minutesinchurchhistory.com/5ChurchHistory" TargetMode="External"/><Relationship Id="rId4" Type="http://schemas.openxmlformats.org/officeDocument/2006/relationships/hyperlink" Target="https://soundcloud.com/5churchhistory"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A4E4C23-73C6-504B-9DCB-CB6CA0131A2E}" type="slidenum">
              <a:rPr lang="en-US" sz="1200">
                <a:latin typeface="Arial" charset="0"/>
              </a:rPr>
              <a:pPr/>
              <a:t>1</a:t>
            </a:fld>
            <a:endParaRPr lang="en-US" sz="1200">
              <a:latin typeface="Arial" charset="0"/>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E2DF779-B18C-E34D-BC19-4CFDFA9783E4}" type="slidenum">
              <a:rPr lang="en-US" sz="1200" b="1">
                <a:solidFill>
                  <a:srgbClr val="000000"/>
                </a:solidFill>
                <a:latin typeface="Arial" charset="0"/>
              </a:rPr>
              <a:pPr/>
              <a:t>10</a:t>
            </a:fld>
            <a:endParaRPr lang="en-US" sz="1200" b="1">
              <a:solidFill>
                <a:srgbClr val="000000"/>
              </a:solidFill>
              <a:latin typeface="Arial" charset="0"/>
            </a:endParaRPr>
          </a:p>
        </p:txBody>
      </p:sp>
      <p:sp>
        <p:nvSpPr>
          <p:cNvPr id="241666" name="Rectangle 2"/>
          <p:cNvSpPr>
            <a:spLocks noGrp="1" noRot="1" noChangeAspect="1" noChangeArrowheads="1"/>
          </p:cNvSpPr>
          <p:nvPr>
            <p:ph type="sldImg"/>
          </p:nvPr>
        </p:nvSpPr>
        <p:spPr>
          <a:solidFill>
            <a:srgbClr val="FFFFFF"/>
          </a:solidFill>
          <a:ln/>
        </p:spPr>
      </p:sp>
      <p:sp>
        <p:nvSpPr>
          <p:cNvPr id="2416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She refused to offer incense to Diana</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image and thus was killed for it.</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F16BFBA-49B4-104E-AB2F-646DC5CF2E3E}" type="slidenum">
              <a:rPr lang="en-US" sz="1200">
                <a:latin typeface="Arial" charset="0"/>
              </a:rPr>
              <a:pPr/>
              <a:t>11</a:t>
            </a:fld>
            <a:endParaRPr lang="en-US" sz="1200">
              <a:latin typeface="Arial" charset="0"/>
            </a:endParaRPr>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6D0C79B-C8FB-BE41-AC53-4B05E0760BA1}" type="slidenum">
              <a:rPr lang="en-US" sz="1200">
                <a:latin typeface="Arial" charset="0"/>
              </a:rPr>
              <a:pPr/>
              <a:t>12</a:t>
            </a:fld>
            <a:endParaRPr lang="en-US" sz="1200">
              <a:latin typeface="Arial" charset="0"/>
            </a:endParaRPr>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Cornell &amp; Mathews, </a:t>
            </a:r>
            <a:r>
              <a:rPr lang="en-US" i="1">
                <a:latin typeface="Arial" charset="0"/>
                <a:ea typeface="ＭＳ Ｐゴシック" charset="0"/>
                <a:cs typeface="ＭＳ Ｐゴシック" charset="0"/>
              </a:rPr>
              <a:t>Atlas of the Roman World, </a:t>
            </a:r>
            <a:r>
              <a:rPr lang="en-US">
                <a:latin typeface="Arial" charset="0"/>
                <a:ea typeface="ＭＳ Ｐゴシック" charset="0"/>
                <a:cs typeface="ＭＳ Ｐゴシック" charset="0"/>
              </a:rPr>
              <a:t>94-95</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D68AAC2-343C-D44E-AA7B-4D517B43D22D}" type="slidenum">
              <a:rPr lang="en-US" sz="1200">
                <a:latin typeface="Arial" charset="0"/>
              </a:rPr>
              <a:pPr/>
              <a:t>13</a:t>
            </a:fld>
            <a:endParaRPr lang="en-US" sz="1200">
              <a:latin typeface="Arial" charset="0"/>
            </a:endParaRPr>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7D06682-23FA-0F46-8EE8-AA8BC20856C2}" type="slidenum">
              <a:rPr lang="en-US" sz="1200">
                <a:latin typeface="Arial" charset="0"/>
              </a:rPr>
              <a:pPr/>
              <a:t>14</a:t>
            </a:fld>
            <a:endParaRPr lang="en-US" sz="1200">
              <a:latin typeface="Arial" charset="0"/>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5FCF3FF-0F96-204B-B4D9-F1153C9E55BF}" type="slidenum">
              <a:rPr lang="en-US" sz="1200">
                <a:latin typeface="Arial" charset="0"/>
              </a:rPr>
              <a:pPr/>
              <a:t>15</a:t>
            </a:fld>
            <a:endParaRPr lang="en-US" sz="1200">
              <a:latin typeface="Arial" charset="0"/>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338E7D3-84D8-3543-8021-4484F85C7E2E}" type="slidenum">
              <a:rPr lang="en-US" sz="1200">
                <a:latin typeface="Arial" charset="0"/>
              </a:rPr>
              <a:pPr/>
              <a:t>16</a:t>
            </a:fld>
            <a:endParaRPr lang="en-US" sz="1200">
              <a:latin typeface="Arial" charset="0"/>
            </a:endParaRPr>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BFF7343-559F-2D4E-A331-3BD971F554D5}" type="slidenum">
              <a:rPr lang="en-US" sz="1200">
                <a:latin typeface="Arial" charset="0"/>
              </a:rPr>
              <a:pPr/>
              <a:t>17</a:t>
            </a:fld>
            <a:endParaRPr lang="en-US" sz="1200">
              <a:latin typeface="Arial" charset="0"/>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7FAD9AF-EBAA-A649-86CA-4D146451B316}" type="slidenum">
              <a:rPr lang="en-US" sz="1200">
                <a:latin typeface="Arial" charset="0"/>
              </a:rPr>
              <a:pPr/>
              <a:t>18</a:t>
            </a:fld>
            <a:endParaRPr lang="en-US" sz="1200">
              <a:latin typeface="Arial" charset="0"/>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6CC2A8B-21A8-0547-8EA6-9B8BA820A290}" type="slidenum">
              <a:rPr lang="en-US" sz="1200">
                <a:latin typeface="Arial" charset="0"/>
              </a:rPr>
              <a:pPr/>
              <a:t>19</a:t>
            </a:fld>
            <a:endParaRPr lang="en-US" sz="1200">
              <a:latin typeface="Arial" charset="0"/>
            </a:endParaRPr>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buClr>
                <a:srgbClr val="0000FF"/>
              </a:buClr>
            </a:pPr>
            <a:fld id="{4240FBCF-2021-534B-BFFA-0578B1EBF10A}" type="slidenum">
              <a:rPr lang="en-US" sz="1200">
                <a:solidFill>
                  <a:srgbClr val="000000"/>
                </a:solidFill>
                <a:latin typeface="Times New Roman" charset="0"/>
              </a:rPr>
              <a:pPr>
                <a:buClr>
                  <a:srgbClr val="0000FF"/>
                </a:buClr>
              </a:pPr>
              <a:t>2</a:t>
            </a:fld>
            <a:endParaRPr lang="en-US" sz="1200">
              <a:solidFill>
                <a:srgbClr val="000000"/>
              </a:solidFill>
              <a:latin typeface="Times New Roman"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83B3D5A-1C58-0647-9D21-75FC539CEC13}" type="slidenum">
              <a:rPr lang="en-US" sz="1200">
                <a:latin typeface="Arial" charset="0"/>
              </a:rPr>
              <a:pPr/>
              <a:t>20</a:t>
            </a:fld>
            <a:endParaRPr lang="en-US" sz="1200">
              <a:latin typeface="Arial" charset="0"/>
            </a:endParaRPr>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lide Image Placeholder 1"/>
          <p:cNvSpPr>
            <a:spLocks noGrp="1" noRot="1" noChangeAspect="1"/>
          </p:cNvSpPr>
          <p:nvPr>
            <p:ph type="sldImg"/>
          </p:nvPr>
        </p:nvSpPr>
        <p:spPr>
          <a:ln/>
        </p:spPr>
      </p:sp>
      <p:sp>
        <p:nvSpPr>
          <p:cNvPr id="2641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Antisthenes of Athens (c.445-c.360 BC) is regarded as the founder of Cynicism. He was a student of Gorgias, but later he became a pupil and follower of Socrates. He usually expressed his distain for conventional values and pleasure. For Antisthenes, desire leads to pleasure and pleasure to the misery of insufficient and temporal happiness. For Antisthenes only virtue is sufficient for real happiness, that is well-being. A virtuous person is sufficient with whatever is present and with future expectations and social conventions. According to Diogenes Laertius (</a:t>
            </a:r>
            <a:r>
              <a:rPr lang="en-US" i="1">
                <a:latin typeface="Arial" charset="0"/>
                <a:ea typeface="ＭＳ Ｐゴシック" charset="0"/>
                <a:cs typeface="ＭＳ Ｐゴシック" charset="0"/>
              </a:rPr>
              <a:t>Lives and Opinions of Eminent Philosophers</a:t>
            </a:r>
            <a:r>
              <a:rPr lang="en-US">
                <a:latin typeface="Arial" charset="0"/>
                <a:ea typeface="ＭＳ Ｐゴシック" charset="0"/>
                <a:cs typeface="ＭＳ Ｐゴシック" charset="0"/>
              </a:rPr>
              <a:t> VI ): </a:t>
            </a:r>
          </a:p>
          <a:p>
            <a:r>
              <a:rPr lang="en-US" i="1">
                <a:latin typeface="Arial" charset="0"/>
                <a:ea typeface="ＭＳ Ｐゴシック" charset="0"/>
                <a:cs typeface="ＭＳ Ｐゴシック" charset="0"/>
              </a:rPr>
              <a:t>And the doctrines he adopted were these. He used to insist that virtue was a thing which might be taught; also, that the nobly born and virtuously disposed, were the same people; for that virtue was of itself sufficient for happiness. And was in need of nothing, except the strength of Socrates. He also looked upon virtue as a species of work, not wanting many arguments, or much instruction; and he taught that the wise man was sufficient for himself; for that everything that belonged to any one else belonged to him. He considered obscurity of fame a good thing, and equally good with labour. And he used to say that the wise man would regulate his conduct as a citizen, not according to the established laws of the state, but according to the law of virtue. </a:t>
            </a:r>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Translated by Yonge {http://www.philosophy.gr/hellinistic/cynics.htm}</a:t>
            </a:r>
          </a:p>
        </p:txBody>
      </p:sp>
      <p:sp>
        <p:nvSpPr>
          <p:cNvPr id="2641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A4A0621-774D-424C-9093-01468D51AFC7}" type="slidenum">
              <a:rPr lang="en-US" sz="1200">
                <a:latin typeface="Arial" charset="0"/>
              </a:rPr>
              <a:pPr/>
              <a:t>21</a:t>
            </a:fld>
            <a:endParaRPr lang="en-US" sz="120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a:ln/>
        </p:spPr>
      </p:sp>
      <p:sp>
        <p:nvSpPr>
          <p:cNvPr id="2662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Diogenes lived in a barrel (some say a bathtub) publicly, begging from people and giving wise sayings to those who came to see him.</a:t>
            </a:r>
          </a:p>
        </p:txBody>
      </p:sp>
      <p:sp>
        <p:nvSpPr>
          <p:cNvPr id="2662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D60B5E7-FFD0-F946-8859-A5A98584AA08}" type="slidenum">
              <a:rPr lang="en-US" sz="1200">
                <a:latin typeface="Arial" charset="0"/>
              </a:rPr>
              <a:pPr/>
              <a:t>22</a:t>
            </a:fld>
            <a:endParaRPr lang="en-US" sz="120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p:cNvSpPr>
            <a:spLocks noGrp="1" noRot="1" noChangeAspect="1"/>
          </p:cNvSpPr>
          <p:nvPr>
            <p:ph type="sldImg"/>
          </p:nvPr>
        </p:nvSpPr>
        <p:spPr>
          <a:ln/>
        </p:spPr>
      </p:sp>
      <p:sp>
        <p:nvSpPr>
          <p:cNvPr id="2682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Diogenes regularly took a lamp publicly to say he was looking for an honest man.</a:t>
            </a:r>
          </a:p>
        </p:txBody>
      </p:sp>
      <p:sp>
        <p:nvSpPr>
          <p:cNvPr id="2682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8738E7F-D23E-6C48-BD3A-7100E5EB272A}" type="slidenum">
              <a:rPr lang="en-US" sz="1200">
                <a:latin typeface="Arial" charset="0"/>
              </a:rPr>
              <a:pPr/>
              <a:t>23</a:t>
            </a:fld>
            <a:endParaRPr lang="en-US" sz="120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Slide Image Placeholder 1"/>
          <p:cNvSpPr>
            <a:spLocks noGrp="1" noRot="1" noChangeAspect="1"/>
          </p:cNvSpPr>
          <p:nvPr>
            <p:ph type="sldImg"/>
          </p:nvPr>
        </p:nvSpPr>
        <p:spPr>
          <a:ln/>
        </p:spPr>
      </p:sp>
      <p:sp>
        <p:nvSpPr>
          <p:cNvPr id="2703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"Diogenes of Sinope (c.400-c.325 BC) was a follower of Antisthenes and probably the most popular of the Cynics. Plato called Diogenes </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Socrates gone mad.</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He had an extreme personality with strong views. He denied pleasure and physical wealth for asceticism. He had the nickname </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the dog</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because of his shamelessness. He used to live in a barrel with only two possessions: a robe to wear and a stick to walk. There are many stories for Diogenes</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rebellious and anti-conformal character. According to some ancient sources Diogenes carried a lighted lamp in broad daylight looking in the streets of Athens for the honest man. But the most famous anecdote of his life is related to Alexander the Great. When Alexander stood before him and asked him if he had any desire, Diogenes asked Alexander to move a little to one side because he was blocking the sun. </a:t>
            </a:r>
          </a:p>
          <a:p>
            <a:r>
              <a:rPr lang="en-US" i="1">
                <a:latin typeface="Arial" charset="0"/>
                <a:ea typeface="ＭＳ Ｐゴシック" charset="0"/>
                <a:cs typeface="ＭＳ Ｐゴシック" charset="0"/>
              </a:rPr>
              <a:t>There lived a wise man in ancient Greece whose name was Diogenes. Men came from all parts of the land to see him and talk to him. </a:t>
            </a:r>
            <a:endParaRPr lang="en-US">
              <a:latin typeface="Arial" charset="0"/>
              <a:ea typeface="ＭＳ Ｐゴシック" charset="0"/>
              <a:cs typeface="ＭＳ Ｐゴシック" charset="0"/>
            </a:endParaRPr>
          </a:p>
          <a:p>
            <a:r>
              <a:rPr lang="en-US" i="1">
                <a:latin typeface="Arial" charset="0"/>
                <a:ea typeface="ＭＳ Ｐゴシック" charset="0"/>
                <a:cs typeface="ＭＳ Ｐゴシック" charset="0"/>
              </a:rPr>
              <a:t>Diogenes was a strange man. He said that no man needed much, and so he did not live in a house but slept in a barrel, which he rolled about from place to place. He spent his days sitting in the sun and saying wise things to those who were around him. </a:t>
            </a:r>
            <a:endParaRPr lang="en-US">
              <a:latin typeface="Arial" charset="0"/>
              <a:ea typeface="ＭＳ Ｐゴシック" charset="0"/>
              <a:cs typeface="ＭＳ Ｐゴシック" charset="0"/>
            </a:endParaRPr>
          </a:p>
          <a:p>
            <a:r>
              <a:rPr lang="en-US" i="1">
                <a:latin typeface="Arial" charset="0"/>
                <a:ea typeface="ＭＳ Ｐゴシック" charset="0"/>
                <a:cs typeface="ＭＳ Ｐゴシック" charset="0"/>
              </a:rPr>
              <a:t>When Alexander the Great came to that town he went to see the wise man. He found Diogenes outside the town lying on the ground by his barrel. He was enjoying the sun. </a:t>
            </a:r>
            <a:endParaRPr lang="en-US">
              <a:latin typeface="Arial" charset="0"/>
              <a:ea typeface="ＭＳ Ｐゴシック" charset="0"/>
              <a:cs typeface="ＭＳ Ｐゴシック" charset="0"/>
            </a:endParaRPr>
          </a:p>
          <a:p>
            <a:r>
              <a:rPr lang="en-US" i="1">
                <a:latin typeface="Arial" charset="0"/>
                <a:ea typeface="ＭＳ Ｐゴシック" charset="0"/>
                <a:cs typeface="ＭＳ Ｐゴシック" charset="0"/>
              </a:rPr>
              <a:t>When he saw the king he sat up and looked at Alexander. Alexander greeted him and said: </a:t>
            </a:r>
            <a:endParaRPr lang="en-US">
              <a:latin typeface="Arial" charset="0"/>
              <a:ea typeface="ＭＳ Ｐゴシック" charset="0"/>
              <a:cs typeface="ＭＳ Ｐゴシック" charset="0"/>
            </a:endParaRPr>
          </a:p>
          <a:p>
            <a:r>
              <a:rPr lang="en-US" i="1">
                <a:latin typeface="Arial" charset="0"/>
                <a:ea typeface="ＭＳ Ｐゴシック" charset="0"/>
                <a:cs typeface="ＭＳ Ｐゴシック" charset="0"/>
              </a:rPr>
              <a:t>"Diogenes, I have heard a great deal about you. Is there anything I can do for you?" </a:t>
            </a:r>
            <a:endParaRPr lang="en-US">
              <a:latin typeface="Arial" charset="0"/>
              <a:ea typeface="ＭＳ Ｐゴシック" charset="0"/>
              <a:cs typeface="ＭＳ Ｐゴシック" charset="0"/>
            </a:endParaRPr>
          </a:p>
          <a:p>
            <a:r>
              <a:rPr lang="en-US" i="1">
                <a:latin typeface="Arial" charset="0"/>
                <a:ea typeface="ＭＳ Ｐゴシック" charset="0"/>
                <a:cs typeface="ＭＳ Ｐゴシック" charset="0"/>
              </a:rPr>
              <a:t>"Yes," said Diogenes, "you can step aside a little so as not to keep the sunshine from me." </a:t>
            </a:r>
            <a:endParaRPr lang="en-US">
              <a:latin typeface="Arial" charset="0"/>
              <a:ea typeface="ＭＳ Ｐゴシック" charset="0"/>
              <a:cs typeface="ＭＳ Ｐゴシック" charset="0"/>
            </a:endParaRPr>
          </a:p>
          <a:p>
            <a:r>
              <a:rPr lang="en-US" i="1">
                <a:latin typeface="Arial" charset="0"/>
                <a:ea typeface="ＭＳ Ｐゴシック" charset="0"/>
                <a:cs typeface="ＭＳ Ｐゴシック" charset="0"/>
              </a:rPr>
              <a:t>The king was very much surprised. But this answer did not make him angry. He turned to his officers with the following words: </a:t>
            </a:r>
            <a:endParaRPr lang="en-US">
              <a:latin typeface="Arial" charset="0"/>
              <a:ea typeface="ＭＳ Ｐゴシック" charset="0"/>
              <a:cs typeface="ＭＳ Ｐゴシック" charset="0"/>
            </a:endParaRPr>
          </a:p>
          <a:p>
            <a:r>
              <a:rPr lang="en-US" i="1">
                <a:latin typeface="Arial" charset="0"/>
                <a:ea typeface="ＭＳ Ｐゴシック" charset="0"/>
                <a:cs typeface="ＭＳ Ｐゴシック" charset="0"/>
              </a:rPr>
              <a:t>"Say what you like, but if I were not Alexander, I should like to be Diogenes." </a:t>
            </a:r>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[Retrieved from </a:t>
            </a:r>
            <a:r>
              <a:rPr lang="en-US">
                <a:latin typeface="Arial" charset="0"/>
                <a:ea typeface="ＭＳ Ｐゴシック" charset="0"/>
                <a:cs typeface="ＭＳ Ｐゴシック" charset="0"/>
                <a:hlinkClick r:id="rId3"/>
              </a:rPr>
              <a:t>http://www.de.dau.lv/angluvaloda/ang1/node21.html</a:t>
            </a:r>
            <a:r>
              <a:rPr lang="en-US">
                <a:latin typeface="Arial" charset="0"/>
                <a:ea typeface="ＭＳ Ｐゴシック" charset="0"/>
                <a:cs typeface="ＭＳ Ｐゴシック" charset="0"/>
              </a:rPr>
              <a:t>] </a:t>
            </a:r>
          </a:p>
          <a:p>
            <a:endParaRPr lang="en-US">
              <a:latin typeface="Arial" charset="0"/>
              <a:ea typeface="ＭＳ Ｐゴシック" charset="0"/>
              <a:cs typeface="ＭＳ Ｐゴシック" charset="0"/>
            </a:endParaRPr>
          </a:p>
        </p:txBody>
      </p:sp>
      <p:sp>
        <p:nvSpPr>
          <p:cNvPr id="2703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70D05A1-3686-7C42-B59E-C6474561C876}" type="slidenum">
              <a:rPr lang="en-US" sz="1200">
                <a:latin typeface="Arial" charset="0"/>
              </a:rPr>
              <a:pPr/>
              <a:t>24</a:t>
            </a:fld>
            <a:endParaRPr lang="en-US" sz="120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Aristotle</a:t>
            </a:r>
            <a:r>
              <a:rPr lang="en-US" baseline="0"/>
              <a:t> was the first to teach the world composed of four basic elements: Fire, earth, water, and air.</a:t>
            </a:r>
            <a:endParaRPr lang="en-US"/>
          </a:p>
        </p:txBody>
      </p:sp>
      <p:sp>
        <p:nvSpPr>
          <p:cNvPr id="4" name="Slide Number Placeholder 3"/>
          <p:cNvSpPr>
            <a:spLocks noGrp="1"/>
          </p:cNvSpPr>
          <p:nvPr>
            <p:ph type="sldNum" sz="quarter" idx="10"/>
          </p:nvPr>
        </p:nvSpPr>
        <p:spPr/>
        <p:txBody>
          <a:bodyPr/>
          <a:lstStyle/>
          <a:p>
            <a:pPr>
              <a:defRPr/>
            </a:pPr>
            <a:fld id="{83613B0B-23C5-6D4F-B948-9A42461A608F}" type="slidenum">
              <a:rPr lang="en-US"/>
              <a:pPr>
                <a:defRPr/>
              </a:pPr>
              <a:t>26</a:t>
            </a:fld>
            <a:endParaRPr lang="en-US"/>
          </a:p>
        </p:txBody>
      </p:sp>
    </p:spTree>
    <p:extLst>
      <p:ext uri="{BB962C8B-B14F-4D97-AF65-F5344CB8AC3E}">
        <p14:creationId xmlns:p14="http://schemas.microsoft.com/office/powerpoint/2010/main" val="32592581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1DECC0E-5BEF-394D-8ED5-999ECCEDCD2F}" type="slidenum">
              <a:rPr lang="en-US" sz="1200">
                <a:latin typeface="Arial" charset="0"/>
              </a:rPr>
              <a:pPr/>
              <a:t>27</a:t>
            </a:fld>
            <a:endParaRPr lang="en-US" sz="1200">
              <a:latin typeface="Arial" charset="0"/>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08757D7-5B8F-0546-BDF2-FE1C6D64E83C}" type="slidenum">
              <a:rPr lang="en-US" sz="1200">
                <a:latin typeface="Arial" charset="0"/>
              </a:rPr>
              <a:pPr/>
              <a:t>28</a:t>
            </a:fld>
            <a:endParaRPr lang="en-US" sz="1200">
              <a:latin typeface="Arial" charset="0"/>
            </a:endParaRPr>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p:cNvSpPr>
            <a:spLocks noGrp="1" noRot="1" noChangeAspect="1"/>
          </p:cNvSpPr>
          <p:nvPr>
            <p:ph type="sldImg"/>
          </p:nvPr>
        </p:nvSpPr>
        <p:spPr>
          <a:ln/>
        </p:spPr>
      </p:sp>
      <p:sp>
        <p:nvSpPr>
          <p:cNvPr id="27853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
        <p:nvSpPr>
          <p:cNvPr id="27853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4950359-8859-EE42-AFA8-746A288F424A}" type="slidenum">
              <a:rPr lang="en-US" sz="1200">
                <a:latin typeface="Arial" charset="0"/>
              </a:rPr>
              <a:pPr/>
              <a:t>29</a:t>
            </a:fld>
            <a:endParaRPr lang="en-US" sz="120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Slide Image Placeholder 1"/>
          <p:cNvSpPr>
            <a:spLocks noGrp="1" noRot="1" noChangeAspect="1"/>
          </p:cNvSpPr>
          <p:nvPr>
            <p:ph type="sldImg"/>
          </p:nvPr>
        </p:nvSpPr>
        <p:spPr>
          <a:ln/>
        </p:spPr>
      </p:sp>
      <p:sp>
        <p:nvSpPr>
          <p:cNvPr id="28057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"The Stoics taught that destructive emotions resulted from errors in judgment, and that a sage, or person of </a:t>
            </a:r>
            <a:r>
              <a:rPr lang="fr-FR">
                <a:latin typeface="Arial" charset="0"/>
                <a:ea typeface="ＭＳ Ｐゴシック" charset="0"/>
                <a:cs typeface="ＭＳ Ｐゴシック" charset="0"/>
              </a:rPr>
              <a:t>'</a:t>
            </a:r>
            <a:r>
              <a:rPr lang="en-US">
                <a:latin typeface="Arial" charset="0"/>
                <a:ea typeface="ＭＳ Ｐゴシック" charset="0"/>
                <a:cs typeface="ＭＳ Ｐゴシック" charset="0"/>
              </a:rPr>
              <a:t>moral and intellectual perfection,</a:t>
            </a:r>
            <a:r>
              <a:rPr lang="fr-FR">
                <a:latin typeface="Arial" charset="0"/>
                <a:ea typeface="ＭＳ Ｐゴシック" charset="0"/>
                <a:cs typeface="ＭＳ Ｐゴシック" charset="0"/>
              </a:rPr>
              <a:t>'</a:t>
            </a:r>
            <a:r>
              <a:rPr lang="en-US">
                <a:latin typeface="Arial" charset="0"/>
                <a:ea typeface="ＭＳ Ｐゴシック" charset="0"/>
                <a:cs typeface="ＭＳ Ｐゴシック" charset="0"/>
              </a:rPr>
              <a:t> would not suffer such emotions ("Stoicism,"</a:t>
            </a:r>
            <a:r>
              <a:rPr lang="en-US" i="1">
                <a:latin typeface="Arial" charset="0"/>
                <a:ea typeface="ＭＳ Ｐゴシック" charset="0"/>
                <a:cs typeface="ＭＳ Ｐゴシック" charset="0"/>
              </a:rPr>
              <a:t> Stanford Encyclopedia of Philosophy</a:t>
            </a:r>
            <a:r>
              <a:rPr lang="en-US">
                <a:latin typeface="Arial" charset="0"/>
                <a:ea typeface="ＭＳ Ｐゴシック" charset="0"/>
                <a:cs typeface="ＭＳ Ｐゴシック" charset="0"/>
              </a:rPr>
              <a:t> cited at http://en.wikipedia.org/wiki/Stoicism; accessed 15 Sept 2012).  </a:t>
            </a:r>
          </a:p>
        </p:txBody>
      </p:sp>
      <p:sp>
        <p:nvSpPr>
          <p:cNvPr id="2805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95799FA-D0B9-E541-8A7D-F9478BAD36D1}" type="slidenum">
              <a:rPr lang="en-US" sz="1200">
                <a:latin typeface="Arial" charset="0"/>
              </a:rPr>
              <a:pPr/>
              <a:t>30</a:t>
            </a:fld>
            <a:endParaRPr lang="en-US" sz="120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49DA15B-AB33-3642-8AC1-AA01D9C2FF74}" type="slidenum">
              <a:rPr lang="en-US" sz="1200">
                <a:solidFill>
                  <a:srgbClr val="000000"/>
                </a:solidFill>
                <a:latin typeface="Times New Roman" charset="0"/>
              </a:rPr>
              <a:pPr/>
              <a:t>3</a:t>
            </a:fld>
            <a:endParaRPr lang="en-US" sz="1200">
              <a:solidFill>
                <a:srgbClr val="000000"/>
              </a:solidFill>
              <a:latin typeface="Times New Roman" charset="0"/>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Slide Image Placeholder 1"/>
          <p:cNvSpPr>
            <a:spLocks noGrp="1" noRot="1" noChangeAspect="1"/>
          </p:cNvSpPr>
          <p:nvPr>
            <p:ph type="sldImg"/>
          </p:nvPr>
        </p:nvSpPr>
        <p:spPr>
          <a:ln/>
        </p:spPr>
      </p:sp>
      <p:sp>
        <p:nvSpPr>
          <p:cNvPr id="28262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"Stoicism in the West, like Buddhism in the East, was a philosophy that sought not only to explain the nature of the physical world and our knowledge of it; but also to provide guidance on how to live the best life, and how to confront the challenges we all face in living" cited at http://gettingstronger.org/stoicism/; accessed 15 Sept 2012).  </a:t>
            </a:r>
          </a:p>
        </p:txBody>
      </p:sp>
      <p:sp>
        <p:nvSpPr>
          <p:cNvPr id="28262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ADAA64E-99C6-1944-9E3C-C3A030EE3B3F}" type="slidenum">
              <a:rPr lang="en-US" sz="1200">
                <a:latin typeface="Arial" charset="0"/>
              </a:rPr>
              <a:pPr/>
              <a:t>31</a:t>
            </a:fld>
            <a:endParaRPr lang="en-US" sz="120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Slide Image Placeholder 1"/>
          <p:cNvSpPr>
            <a:spLocks noGrp="1" noRot="1" noChangeAspect="1"/>
          </p:cNvSpPr>
          <p:nvPr>
            <p:ph type="sldImg"/>
          </p:nvPr>
        </p:nvSpPr>
        <p:spPr>
          <a:ln/>
        </p:spPr>
      </p:sp>
      <p:sp>
        <p:nvSpPr>
          <p:cNvPr id="2846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
        <p:nvSpPr>
          <p:cNvPr id="2846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B39AE81-8C3E-8E4A-B2E1-9FE48A2F1B0D}" type="slidenum">
              <a:rPr lang="en-US" sz="1200">
                <a:latin typeface="Arial" charset="0"/>
              </a:rPr>
              <a:pPr/>
              <a:t>32</a:t>
            </a:fld>
            <a:endParaRPr lang="en-US" sz="120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2512B7A-8CE9-D344-8917-43CFA58FDF34}" type="slidenum">
              <a:rPr lang="en-US" sz="1200">
                <a:latin typeface="Arial" charset="0"/>
              </a:rPr>
              <a:pPr/>
              <a:t>33</a:t>
            </a:fld>
            <a:endParaRPr lang="en-US" sz="1200">
              <a:latin typeface="Arial" charset="0"/>
            </a:endParaRPr>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Slide Image Placeholder 1"/>
          <p:cNvSpPr>
            <a:spLocks noGrp="1" noRot="1" noChangeAspect="1"/>
          </p:cNvSpPr>
          <p:nvPr>
            <p:ph type="sldImg"/>
          </p:nvPr>
        </p:nvSpPr>
        <p:spPr>
          <a:ln/>
        </p:spPr>
      </p:sp>
      <p:sp>
        <p:nvSpPr>
          <p:cNvPr id="2897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
        <p:nvSpPr>
          <p:cNvPr id="2897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A946BC7-F52D-8D47-A650-4347F5DB30E9}" type="slidenum">
              <a:rPr lang="en-US" sz="1200">
                <a:latin typeface="Arial" charset="0"/>
              </a:rPr>
              <a:pPr/>
              <a:t>35</a:t>
            </a:fld>
            <a:endParaRPr lang="en-US" sz="1200">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F6F9F77-F8F8-4648-89FD-95765D24DEA5}" type="slidenum">
              <a:rPr lang="en-US" sz="1200">
                <a:latin typeface="Arial" charset="0"/>
              </a:rPr>
              <a:pPr/>
              <a:t>36</a:t>
            </a:fld>
            <a:endParaRPr lang="en-US" sz="1200">
              <a:latin typeface="Arial" charset="0"/>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50DD169-8FE4-DF47-ACFF-F6C541D6EDEC}" type="slidenum">
              <a:rPr lang="en-US" sz="1200">
                <a:latin typeface="Arial" charset="0"/>
              </a:rPr>
              <a:pPr/>
              <a:t>37</a:t>
            </a:fld>
            <a:endParaRPr lang="en-US" sz="1200">
              <a:latin typeface="Arial" charset="0"/>
            </a:endParaRPr>
          </a:p>
        </p:txBody>
      </p:sp>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85BAA1E-306B-1A4F-8A82-BB9170B25031}" type="slidenum">
              <a:rPr lang="en-US" sz="1200">
                <a:solidFill>
                  <a:srgbClr val="000000"/>
                </a:solidFill>
                <a:latin typeface="Arial" charset="0"/>
              </a:rPr>
              <a:pPr/>
              <a:t>38</a:t>
            </a:fld>
            <a:endParaRPr lang="en-US" sz="1200">
              <a:solidFill>
                <a:srgbClr val="000000"/>
              </a:solidFill>
              <a:latin typeface="Arial" charset="0"/>
            </a:endParaRPr>
          </a:p>
        </p:txBody>
      </p:sp>
      <p:sp>
        <p:nvSpPr>
          <p:cNvPr id="295938" name="Rectangle 2"/>
          <p:cNvSpPr>
            <a:spLocks noGrp="1" noRot="1" noChangeAspect="1" noChangeArrowheads="1"/>
          </p:cNvSpPr>
          <p:nvPr>
            <p:ph type="sldImg"/>
          </p:nvPr>
        </p:nvSpPr>
        <p:spPr>
          <a:solidFill>
            <a:srgbClr val="FFFFFF"/>
          </a:solidFill>
          <a:ln/>
        </p:spPr>
      </p:sp>
      <p:sp>
        <p:nvSpPr>
          <p:cNvPr id="295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8C5EE26-5834-5342-98AD-B2BD866736ED}" type="slidenum">
              <a:rPr lang="en-US" sz="1200">
                <a:solidFill>
                  <a:srgbClr val="000000"/>
                </a:solidFill>
                <a:latin typeface="Arial" charset="0"/>
              </a:rPr>
              <a:pPr/>
              <a:t>39</a:t>
            </a:fld>
            <a:endParaRPr lang="en-US" sz="1200">
              <a:solidFill>
                <a:srgbClr val="000000"/>
              </a:solidFill>
              <a:latin typeface="Arial" charset="0"/>
            </a:endParaRPr>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CB4D3A6-7F0C-5141-8774-3DF56991F48C}" type="slidenum">
              <a:rPr lang="en-US" sz="1200">
                <a:solidFill>
                  <a:srgbClr val="000000"/>
                </a:solidFill>
                <a:latin typeface="Arial" charset="0"/>
              </a:rPr>
              <a:pPr/>
              <a:t>40</a:t>
            </a:fld>
            <a:endParaRPr lang="en-US" sz="1200">
              <a:solidFill>
                <a:srgbClr val="000000"/>
              </a:solidFill>
              <a:latin typeface="Arial" charset="0"/>
            </a:endParaRPr>
          </a:p>
        </p:txBody>
      </p:sp>
      <p:sp>
        <p:nvSpPr>
          <p:cNvPr id="300034" name="Rectangle 2"/>
          <p:cNvSpPr>
            <a:spLocks noGrp="1" noRot="1" noChangeAspect="1" noChangeArrowheads="1" noTextEdit="1"/>
          </p:cNvSpPr>
          <p:nvPr>
            <p:ph type="sldImg"/>
          </p:nvPr>
        </p:nvSpPr>
        <p:spPr>
          <a:ln/>
        </p:spPr>
      </p:sp>
      <p:sp>
        <p:nvSpPr>
          <p:cNvPr id="300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BE5DB9C-B2FC-7F40-9ED1-15023B84B4B2}"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Emperors in black persecuted Christians</a:t>
            </a:r>
          </a:p>
          <a:p>
            <a:r>
              <a:rPr lang="en-US">
                <a:latin typeface="Times New Roman" charset="0"/>
                <a:ea typeface="ＭＳ Ｐゴシック" charset="0"/>
                <a:cs typeface="ＭＳ Ｐゴシック" charset="0"/>
              </a:rPr>
              <a:t>This course teaches that Revelation was written during the reign of Domitian at the end of the first century.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FF7CF8F-C1CC-024E-ADB3-501AD35AA98E}" type="slidenum">
              <a:rPr lang="en-US" sz="1200">
                <a:latin typeface="Arial" charset="0"/>
              </a:rPr>
              <a:pPr/>
              <a:t>4</a:t>
            </a:fld>
            <a:endParaRPr lang="en-US" sz="1200">
              <a:latin typeface="Arial" charset="0"/>
            </a:endParaRPr>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6CCF9B9-2BBF-9141-ACD8-982C797D7ECF}" type="slidenum">
              <a:rPr lang="en-US" sz="1200">
                <a:latin typeface="Arial" charset="0"/>
              </a:rPr>
              <a:pPr/>
              <a:t>42</a:t>
            </a:fld>
            <a:endParaRPr lang="en-US" sz="1200">
              <a:latin typeface="Arial" charset="0"/>
            </a:endParaRPr>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E499521-1D65-C14B-8C79-D70B337BC370}" type="slidenum">
              <a:rPr lang="en-US">
                <a:solidFill>
                  <a:prstClr val="black"/>
                </a:solidFill>
              </a:rPr>
              <a:pPr>
                <a:defRPr/>
              </a:pPr>
              <a:t>43</a:t>
            </a:fld>
            <a:endParaRPr lang="en-US">
              <a:solidFill>
                <a:prstClr val="black"/>
              </a:solidFill>
            </a:endParaRPr>
          </a:p>
        </p:txBody>
      </p:sp>
      <p:sp>
        <p:nvSpPr>
          <p:cNvPr id="159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9747" name="Rectangle 3"/>
          <p:cNvSpPr>
            <a:spLocks noGrp="1" noChangeArrowheads="1"/>
          </p:cNvSpPr>
          <p:nvPr>
            <p:ph type="body" idx="1"/>
          </p:nvPr>
        </p:nvSpPr>
        <p:spPr/>
        <p:txBody>
          <a:bodyPr/>
          <a:lstStyle/>
          <a:p>
            <a:pPr eaLnBrk="1" hangingPunct="1">
              <a:defRPr/>
            </a:pPr>
            <a:endParaRPr lang="en-US">
              <a:cs typeface="+mn-cs"/>
            </a:endParaRPr>
          </a:p>
          <a:p>
            <a:r>
              <a:rPr lang="en-US"/>
              <a:t>“Eighty-six years I have been his servant. How can I blaspheme my King who saved me?” These words were spoken by Polycarp. Polycarp was the bishop at the church at Smyrna. Last week we looked at Ignatius. Ignatius was bishop at Antioch. Both Antioch and Smyrna were significant cities in the New Testament. And there’s another connection. Both Ignatius and Polycarp were the disciples of John. In fact there is this great legend in church history that as Ignatius was John’s disciple, and Polycarp was John’s disciple, then Polycarp was also Ignatius’ disciple. Polycarp would go on to disciple Irenaeus. And Irenaeus would go on—now here’s a great name from the early church—he would go on to disciple Hippolytus. So there we have this great length through the first two centuries of the church’s life back to John.</a:t>
            </a:r>
          </a:p>
          <a:p>
            <a:r>
              <a:rPr lang="en-US"/>
              <a:t>So here we have Polycarp and his great line. That line comes from the martyrdom of Polycarp. At eighty-six years old he was considered the enemy of the state. And Caesar himself saw to it that Polycarp would be arrested and that he would be martyred. So the arrest warrant was issued and the soldiers were dispatched and they chased down Polycarp. Polycarp fled, and at one moment he hid out, he was hiding in a sort of out-building behind an estate, and you can sort of picture him huddled behind a hay stack, and in come these Roman soldiers. You know, they were told “This guy is the enemy of the state, you need to get him.” And here they burst through the door and there he is, this eighty-six year old man. Well, Polycarp looks at them, they’ve been tracking him for days, likely hadn’t eaten, he sees how hungry they are, and he goes and orders the master of the house to prepare them food. Well they arrest him, they take him back. They day comes for his martyrdom. He is to stand in front of the crowd, and to sort of picture this in your mind you have to sort of see a Roman amphitheatre in front of you so it opens up in sort of a semi-circle in front of you. And behind Polycarp would be the Christians. Now Polycarp was ordered to turn around and say, “Away with the atheists,” as he looked to the Christians. This would be his way of recanting the faith. By saying “Away with the atheists” he would be distancing himself from the Christians. See, this has got to be one of the greatest ironies of all of history. The early Christians were accused of atheism because they denied the gods of the state. And specifically, they refused to take part in emperor worship.</a:t>
            </a:r>
          </a:p>
          <a:p>
            <a:r>
              <a:rPr lang="en-US"/>
              <a:t>So Polycarp is supposed to look behind him and say, “Away with the atheists.” Instead this is what Polycarp does. He looks at the great crowd that’s in front of him, assembled in the amphitheatre, and with one grand sweeping hand gesture, he reaches all around the crowd and he says, “Away with the atheists.” Now, I can’t help but think, but there’s a little humor in that. But we also have to be impressed by the courage. Not only should we be impressed by the courage that is in Polycarp, but we need to get a sense of his perspective on what matters.</a:t>
            </a:r>
          </a:p>
          <a:p>
            <a:r>
              <a:rPr lang="en-US"/>
              <a:t>At the very end of the martyrdom of Polycarp, there are two lines that I think we need to pay attention to. One of those lines is simply that it refers to the day of martyrdom not as a martyrdom, but it calls it “a day of victory.” And then there’s this, which actually closes it, and I’ve always found this to be insightful, it says, “Polycarp was arrested by Herod,” and isn’t it interesting that we have this political figure named Herod, and there’s clearly there a connection to the historical Jesus and the Herod that was involved in Jesus’ trial. So, “Polycarp was arrested by Herod when Philip was high priest during the proconsulship of Statius Quadratus. But while Jesus Christ was reigning as King forever.” And then it adds this—”To him be glory, honor, majesty, and the eternal throne, from generation to generation.” See Polycarp knew that Rome and Caesar, those were just the shadows, that the reality is that Jesus Christ is Lord of the Universe. And for that Lord, Polycarp was willing, not only to live for Christ, but willing to give his life for Christ.</a:t>
            </a:r>
          </a:p>
          <a:p>
            <a:r>
              <a:rPr lang="en-US"/>
              <a:t>Stay connected with </a:t>
            </a:r>
            <a:r>
              <a:rPr lang="en-US" i="1"/>
              <a:t>5 Minutes in Church History</a:t>
            </a:r>
            <a:r>
              <a:rPr lang="en-US"/>
              <a:t> by getting the weekly podcast on </a:t>
            </a:r>
            <a:r>
              <a:rPr lang="en-US">
                <a:hlinkClick r:id="rId3"/>
              </a:rPr>
              <a:t>iTunes</a:t>
            </a:r>
            <a:r>
              <a:rPr lang="en-US"/>
              <a:t>, </a:t>
            </a:r>
            <a:r>
              <a:rPr lang="en-US">
                <a:hlinkClick r:id="rId4"/>
              </a:rPr>
              <a:t>SoundCloud</a:t>
            </a:r>
            <a:r>
              <a:rPr lang="en-US"/>
              <a:t>, or via </a:t>
            </a:r>
            <a:r>
              <a:rPr lang="en-US">
                <a:hlinkClick r:id="rId5"/>
              </a:rPr>
              <a:t>RSS</a:t>
            </a:r>
            <a:r>
              <a:rPr lang="en-US"/>
              <a:t>. You can also subscribe to the blog via </a:t>
            </a:r>
            <a:r>
              <a:rPr lang="en-US">
                <a:hlinkClick r:id="rId6"/>
              </a:rPr>
              <a:t>RSS</a:t>
            </a:r>
            <a:r>
              <a:rPr lang="en-US"/>
              <a:t> and follow us on </a:t>
            </a:r>
            <a:r>
              <a:rPr lang="en-US">
                <a:hlinkClick r:id="rId7"/>
              </a:rPr>
              <a:t>Twitter</a:t>
            </a:r>
            <a:r>
              <a:rPr lang="en-US"/>
              <a:t> and </a:t>
            </a:r>
            <a:r>
              <a:rPr lang="en-US">
                <a:hlinkClick r:id="rId8"/>
              </a:rPr>
              <a:t>Facebook</a:t>
            </a:r>
            <a:r>
              <a:rPr lang="en-US"/>
              <a:t>.</a:t>
            </a:r>
          </a:p>
          <a:p>
            <a:pPr eaLnBrk="1" hangingPunct="1">
              <a:defRPr/>
            </a:pPr>
            <a:endParaRPr lang="en-US">
              <a:cs typeface="+mn-cs"/>
            </a:endParaRPr>
          </a:p>
          <a:p>
            <a:pPr eaLnBrk="1" hangingPunct="1">
              <a:defRPr/>
            </a:pPr>
            <a:r>
              <a:rPr lang="en-US">
                <a:cs typeface="+mn-cs"/>
              </a:rPr>
              <a:t>______</a:t>
            </a:r>
          </a:p>
          <a:p>
            <a:br>
              <a:rPr lang="en-US" b="1"/>
            </a:br>
            <a:r>
              <a:rPr lang="en-US" b="0"/>
              <a:t>Stephen Nichols,</a:t>
            </a:r>
            <a:r>
              <a:rPr lang="en-US" b="0" baseline="0"/>
              <a:t> "</a:t>
            </a:r>
            <a:r>
              <a:rPr lang="en-US" b="0"/>
              <a:t>Two Disciples of John: Polycarp," </a:t>
            </a:r>
            <a:r>
              <a:rPr lang="en-US" b="0" i="1"/>
              <a:t>Five Minutes in Church History</a:t>
            </a:r>
          </a:p>
          <a:p>
            <a:r>
              <a:rPr lang="en-US" b="0"/>
              <a:t>http://www.5minutesinchurchhistory.com/two-disciples-of-john-polycarp/</a:t>
            </a:r>
          </a:p>
          <a:p>
            <a:r>
              <a:rPr lang="en-US" b="0" i="1"/>
              <a:t>December 11, 2013</a:t>
            </a:r>
            <a:endParaRPr lang="en-US" b="0" i="0"/>
          </a:p>
          <a:p>
            <a:r>
              <a:rPr lang="en-US" b="0" i="0">
                <a:cs typeface="+mn-cs"/>
              </a:rPr>
              <a:t>Accessed</a:t>
            </a:r>
            <a:r>
              <a:rPr lang="en-US" b="0" i="0" baseline="0">
                <a:cs typeface="+mn-cs"/>
              </a:rPr>
              <a:t> 6 Sep 2017</a:t>
            </a:r>
          </a:p>
          <a:p>
            <a:endParaRPr lang="en-US" b="1">
              <a:cs typeface="+mn-cs"/>
            </a:endParaRPr>
          </a:p>
          <a:p>
            <a:pPr eaLnBrk="1" hangingPunct="1">
              <a:defRPr/>
            </a:pP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F9DC080-A41D-5945-A8D0-B0FF4BA49ED7}"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a:xfrm>
            <a:off x="914400" y="4343400"/>
            <a:ext cx="5029200" cy="8334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b="1">
                <a:latin typeface="Times New Roman" charset="0"/>
                <a:ea typeface="ＭＳ Ｐゴシック" charset="0"/>
                <a:cs typeface="ＭＳ Ｐゴシック" charset="0"/>
              </a:rPr>
              <a:t>It has long been assumed that the temple was dedicated to Zeus. The altar is mentioned in the Book of Revelation, 2:11-12: "To the angel of the church in Pergamum, write this: . . . </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I know that you live where Satan</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s throne is . . . . </a:t>
            </a:r>
            <a:r>
              <a:rPr lang="fr-FR" b="1">
                <a:latin typeface="Times New Roman" charset="0"/>
                <a:ea typeface="ＭＳ Ｐゴシック" charset="0"/>
                <a:cs typeface="ＭＳ Ｐゴシック" charset="0"/>
              </a:rPr>
              <a:t>'"</a:t>
            </a:r>
            <a:r>
              <a:rPr lang="en-US" b="1">
                <a:latin typeface="Arial" charset="0"/>
                <a:ea typeface="ＭＳ Ｐゴシック" charset="0"/>
                <a:cs typeface="ＭＳ Ｐゴシック" charset="0"/>
              </a:rPr>
              <a:t> </a:t>
            </a:r>
            <a:r>
              <a:rPr lang="en-US" b="1">
                <a:latin typeface="Times New Roman" charset="0"/>
                <a:ea typeface="ＭＳ Ｐゴシック" charset="0"/>
                <a:cs typeface="ＭＳ Ｐゴシック" charset="0"/>
              </a:rPr>
              <a:t> This is a scale model of the altar.</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1EB8772-1DB3-3440-873C-73D130AF8338}"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xfrm>
            <a:off x="914400" y="4343400"/>
            <a:ext cx="5029200" cy="8334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b="1">
                <a:latin typeface="Times New Roman" charset="0"/>
                <a:ea typeface="ＭＳ Ｐゴシック" charset="0"/>
                <a:cs typeface="ＭＳ Ｐゴシック" charset="0"/>
              </a:rPr>
              <a:t>It has long been assumed that the temple was dedicated to Zeus. The altar is mentioned in the Book of Revelation, 2:11-12: "To the angel of the church in Pergamum, write this: . . . </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I know that you live where Satan</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s throne is . . . . </a:t>
            </a:r>
            <a:r>
              <a:rPr lang="fr-FR" b="1">
                <a:latin typeface="Times New Roman" charset="0"/>
                <a:ea typeface="ＭＳ Ｐゴシック" charset="0"/>
                <a:cs typeface="ＭＳ Ｐゴシック" charset="0"/>
              </a:rPr>
              <a:t>'"</a:t>
            </a:r>
            <a:r>
              <a:rPr lang="en-US" b="1">
                <a:latin typeface="Arial" charset="0"/>
                <a:ea typeface="ＭＳ Ｐゴシック" charset="0"/>
                <a:cs typeface="ＭＳ Ｐゴシック" charset="0"/>
              </a:rPr>
              <a:t> </a:t>
            </a:r>
            <a:r>
              <a:rPr lang="en-US" b="1">
                <a:latin typeface="Times New Roman" charset="0"/>
                <a:ea typeface="ＭＳ Ｐゴシック" charset="0"/>
                <a:cs typeface="ＭＳ Ｐゴシック" charset="0"/>
              </a:rPr>
              <a:t> This is a scale model of the altar.</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22A4CC2-6E43-CB43-BFCA-583C9F42CD81}" type="slidenum">
              <a:rPr lang="en-US" sz="1200">
                <a:solidFill>
                  <a:srgbClr val="000000"/>
                </a:solidFill>
                <a:latin typeface="Arial" charset="0"/>
              </a:rPr>
              <a:pPr/>
              <a:t>46</a:t>
            </a:fld>
            <a:endParaRPr lang="en-US" sz="1200">
              <a:solidFill>
                <a:srgbClr val="000000"/>
              </a:solidFill>
              <a:latin typeface="Arial" charset="0"/>
            </a:endParaRPr>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AE3F1B0-60A3-0849-892E-14AA60DD2FD9}" type="slidenum">
              <a:rPr lang="en-US" sz="1200">
                <a:latin typeface="Arial" charset="0"/>
              </a:rPr>
              <a:pPr/>
              <a:t>48</a:t>
            </a:fld>
            <a:endParaRPr lang="en-US" sz="1200">
              <a:latin typeface="Arial" charset="0"/>
            </a:endParaRPr>
          </a:p>
        </p:txBody>
      </p:sp>
      <p:sp>
        <p:nvSpPr>
          <p:cNvPr id="313346" name="Rectangle 2"/>
          <p:cNvSpPr>
            <a:spLocks noGrp="1" noRot="1" noChangeAspect="1" noChangeArrowheads="1"/>
          </p:cNvSpPr>
          <p:nvPr>
            <p:ph type="sldImg"/>
          </p:nvPr>
        </p:nvSpPr>
        <p:spPr>
          <a:solidFill>
            <a:srgbClr val="FFFFFF"/>
          </a:solidFill>
          <a:ln/>
        </p:spPr>
      </p:sp>
      <p:sp>
        <p:nvSpPr>
          <p:cNvPr id="313347"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(c)Paul Halsall Mar 1996. halsall@murray.fordham.edu </a:t>
            </a:r>
            <a:r>
              <a:rPr lang="en-US">
                <a:latin typeface="Times" charset="0"/>
                <a:ea typeface="ＭＳ Ｐゴシック" charset="0"/>
                <a:cs typeface="ＭＳ Ｐゴシック" charset="0"/>
              </a:rPr>
              <a:t>http://www.fordham.edu/halsall/source/pliny1.html</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5CD7C70-EE79-2143-AC00-89F0C1589DE9}" type="slidenum">
              <a:rPr lang="en-US" sz="1200">
                <a:latin typeface="Arial" charset="0"/>
              </a:rPr>
              <a:pPr/>
              <a:t>49</a:t>
            </a:fld>
            <a:endParaRPr lang="en-US" sz="1200">
              <a:latin typeface="Arial" charset="0"/>
            </a:endParaRPr>
          </a:p>
        </p:txBody>
      </p:sp>
      <p:sp>
        <p:nvSpPr>
          <p:cNvPr id="315394" name="Rectangle 2"/>
          <p:cNvSpPr>
            <a:spLocks noGrp="1" noRot="1" noChangeAspect="1" noChangeArrowheads="1"/>
          </p:cNvSpPr>
          <p:nvPr>
            <p:ph type="sldImg"/>
          </p:nvPr>
        </p:nvSpPr>
        <p:spPr>
          <a:solidFill>
            <a:srgbClr val="FFFFFF"/>
          </a:solidFill>
          <a:ln/>
        </p:spPr>
      </p:sp>
      <p:sp>
        <p:nvSpPr>
          <p:cNvPr id="315395"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(c)Paul Halsall Mar 1996. halsall@murray.fordham.edu </a:t>
            </a:r>
            <a:r>
              <a:rPr lang="en-US">
                <a:latin typeface="Times" charset="0"/>
                <a:ea typeface="ＭＳ Ｐゴシック" charset="0"/>
                <a:cs typeface="ＭＳ Ｐゴシック" charset="0"/>
              </a:rPr>
              <a:t>http://www.fordham.edu/halsall/source/pliny1.html</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731CDE7-3082-3048-8BB1-7AEFA750AE91}" type="slidenum">
              <a:rPr lang="en-US" sz="1200">
                <a:latin typeface="Arial" charset="0"/>
              </a:rPr>
              <a:pPr/>
              <a:t>50</a:t>
            </a:fld>
            <a:endParaRPr lang="en-US" sz="1200">
              <a:latin typeface="Arial" charset="0"/>
            </a:endParaRPr>
          </a:p>
        </p:txBody>
      </p:sp>
      <p:sp>
        <p:nvSpPr>
          <p:cNvPr id="317442" name="Rectangle 2"/>
          <p:cNvSpPr>
            <a:spLocks noGrp="1" noRot="1" noChangeAspect="1" noChangeArrowheads="1"/>
          </p:cNvSpPr>
          <p:nvPr>
            <p:ph type="sldImg"/>
          </p:nvPr>
        </p:nvSpPr>
        <p:spPr>
          <a:solidFill>
            <a:srgbClr val="FFFFFF"/>
          </a:solidFill>
          <a:ln/>
        </p:spPr>
      </p:sp>
      <p:sp>
        <p:nvSpPr>
          <p:cNvPr id="317443"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(c)Paul Halsall Mar 1996. halsall@murray.fordham.edu </a:t>
            </a:r>
            <a:r>
              <a:rPr lang="en-US">
                <a:latin typeface="Times" charset="0"/>
                <a:ea typeface="ＭＳ Ｐゴシック" charset="0"/>
                <a:cs typeface="ＭＳ Ｐゴシック" charset="0"/>
              </a:rPr>
              <a:t>http://www.fordham.edu/halsall/source/pliny1.html</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AC60263-3F68-4C48-968E-587A9E6D5189}" type="slidenum">
              <a:rPr lang="en-US" sz="1200">
                <a:latin typeface="Arial" charset="0"/>
              </a:rPr>
              <a:pPr/>
              <a:t>51</a:t>
            </a:fld>
            <a:endParaRPr lang="en-US" sz="1200">
              <a:latin typeface="Arial" charset="0"/>
            </a:endParaRP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D5396B1-D103-154B-B299-9C836E4FAC5A}" type="slidenum">
              <a:rPr lang="en-US" sz="1200">
                <a:latin typeface="Arial" charset="0"/>
              </a:rPr>
              <a:pPr/>
              <a:t>52</a:t>
            </a:fld>
            <a:endParaRPr lang="en-US" sz="1200">
              <a:latin typeface="Arial" charset="0"/>
            </a:endParaRPr>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A5ACB0D-126E-2D4F-ABFF-C9D2A3D15182}" type="slidenum">
              <a:rPr lang="en-US" sz="1200">
                <a:latin typeface="Arial" charset="0"/>
              </a:rPr>
              <a:pPr/>
              <a:t>5</a:t>
            </a:fld>
            <a:endParaRPr lang="en-US" sz="1200">
              <a:latin typeface="Arial" charset="0"/>
            </a:endParaRPr>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F098576-6595-B049-AC82-6EA7D8B5B996}" type="slidenum">
              <a:rPr lang="en-US" sz="1200">
                <a:latin typeface="Arial" charset="0"/>
              </a:rPr>
              <a:pPr/>
              <a:t>53</a:t>
            </a:fld>
            <a:endParaRPr lang="en-US" sz="1200">
              <a:latin typeface="Arial" charset="0"/>
            </a:endParaRPr>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After Jesus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970CA15-7D5E-3642-8D99-B23BD31AB0AB}" type="slidenum">
              <a:rPr lang="en-US" sz="1200">
                <a:latin typeface="Arial" charset="0"/>
              </a:rPr>
              <a:pPr/>
              <a:t>54</a:t>
            </a:fld>
            <a:endParaRPr lang="en-US" sz="1200">
              <a:latin typeface="Arial" charset="0"/>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1D4C4AA-7E03-9C47-9A66-3BF911A5E775}" type="slidenum">
              <a:rPr lang="en-US" sz="1200">
                <a:latin typeface="Arial" charset="0"/>
              </a:rPr>
              <a:pPr/>
              <a:t>55</a:t>
            </a:fld>
            <a:endParaRPr lang="en-US" sz="1200">
              <a:latin typeface="Arial" charset="0"/>
            </a:endParaRPr>
          </a:p>
        </p:txBody>
      </p:sp>
      <p:sp>
        <p:nvSpPr>
          <p:cNvPr id="327682"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1AA3570-FA7A-9948-8640-82A8856C5AF0}" type="slidenum">
              <a:rPr lang="en-US" sz="1200">
                <a:latin typeface="Arial" charset="0"/>
              </a:rPr>
              <a:pPr/>
              <a:t>56</a:t>
            </a:fld>
            <a:endParaRPr lang="en-US" sz="1200">
              <a:latin typeface="Arial"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43D4F01-76B5-9F4C-817D-95F2CB4D7F08}" type="slidenum">
              <a:rPr lang="en-US" sz="1200">
                <a:latin typeface="Arial" charset="0"/>
              </a:rPr>
              <a:pPr/>
              <a:t>57</a:t>
            </a:fld>
            <a:endParaRPr lang="en-US" sz="1200">
              <a:latin typeface="Arial" charset="0"/>
            </a:endParaRPr>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87150B4-9268-7942-848F-B49CD55F7B6B}" type="slidenum">
              <a:rPr lang="en-US" sz="1200">
                <a:latin typeface="Arial" charset="0"/>
              </a:rPr>
              <a:pPr/>
              <a:t>58</a:t>
            </a:fld>
            <a:endParaRPr lang="en-US" sz="1200">
              <a:latin typeface="Arial" charset="0"/>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CFCB6DF-FF54-404A-B059-08A00479F9FB}" type="slidenum">
              <a:rPr lang="en-US" sz="1200">
                <a:latin typeface="Arial" charset="0"/>
              </a:rPr>
              <a:pPr/>
              <a:t>59</a:t>
            </a:fld>
            <a:endParaRPr lang="en-US" sz="1200">
              <a:latin typeface="Arial" charset="0"/>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F309A26-DD10-604B-BA04-AAF487FB0F7C}" type="slidenum">
              <a:rPr lang="en-US" sz="1200">
                <a:latin typeface="Arial" charset="0"/>
              </a:rPr>
              <a:pPr/>
              <a:t>60</a:t>
            </a:fld>
            <a:endParaRPr lang="en-US" sz="1200">
              <a:latin typeface="Arial" charset="0"/>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F6A2BE7-A1C4-F640-A29F-F91950026C26}" type="slidenum">
              <a:rPr lang="en-US" sz="1200">
                <a:latin typeface="Arial" charset="0"/>
              </a:rPr>
              <a:pPr/>
              <a:t>61</a:t>
            </a:fld>
            <a:endParaRPr lang="en-US" sz="1200">
              <a:latin typeface="Arial" charset="0"/>
            </a:endParaRPr>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9E4BA5F-110E-6C41-AEE2-79F78005E0FE}" type="slidenum">
              <a:rPr lang="en-US" sz="1200">
                <a:latin typeface="Arial" charset="0"/>
              </a:rPr>
              <a:pPr/>
              <a:t>62</a:t>
            </a:fld>
            <a:endParaRPr lang="en-US" sz="1200">
              <a:latin typeface="Arial" charset="0"/>
            </a:endParaRPr>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3262013-469E-A049-9C0A-6A7889A1BD31}" type="slidenum">
              <a:rPr lang="en-US" sz="1200">
                <a:latin typeface="Arial" charset="0"/>
                <a:ea typeface="MS PGothic" charset="0"/>
                <a:cs typeface="MS PGothic" charset="0"/>
              </a:rPr>
              <a:pPr/>
              <a:t>6</a:t>
            </a:fld>
            <a:endParaRPr lang="en-US" sz="1200">
              <a:latin typeface="Arial" charset="0"/>
              <a:ea typeface="MS PGothic" charset="0"/>
              <a:cs typeface="MS PGothic" charset="0"/>
            </a:endParaRPr>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id-ID">
              <a:latin typeface="Arial" charset="0"/>
              <a:ea typeface="MS PGothic" charset="0"/>
              <a:cs typeface="MS PGothic"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F9FAE39-E22B-9048-9378-0C23D09AA86C}" type="slidenum">
              <a:rPr lang="en-US" sz="1200">
                <a:solidFill>
                  <a:srgbClr val="000000"/>
                </a:solidFill>
                <a:latin typeface="Arial" charset="0"/>
              </a:rPr>
              <a:pPr/>
              <a:t>63</a:t>
            </a:fld>
            <a:endParaRPr lang="en-US" sz="1200">
              <a:solidFill>
                <a:srgbClr val="000000"/>
              </a:solidFill>
              <a:latin typeface="Arial" charset="0"/>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F2C9814-8818-124D-BC4F-8F275497472D}" type="slidenum">
              <a:rPr lang="en-US" sz="1200">
                <a:latin typeface="Arial" charset="0"/>
              </a:rPr>
              <a:pPr/>
              <a:t>64</a:t>
            </a:fld>
            <a:endParaRPr lang="en-US" sz="1200">
              <a:latin typeface="Arial" charset="0"/>
            </a:endParaRPr>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After Jesus</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4B7B73D-186B-E645-A3D7-D80EBC4FD7AE}" type="slidenum">
              <a:rPr lang="en-US" sz="1200">
                <a:latin typeface="Arial" charset="0"/>
              </a:rPr>
              <a:pPr/>
              <a:t>65</a:t>
            </a:fld>
            <a:endParaRPr lang="en-US" sz="1200">
              <a:latin typeface="Arial" charset="0"/>
            </a:endParaRPr>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B2CD982-F5D2-0144-83F8-382993E4D10E}" type="slidenum">
              <a:rPr lang="en-US" sz="1200" b="1">
                <a:solidFill>
                  <a:srgbClr val="000000"/>
                </a:solidFill>
                <a:latin typeface="Arial" charset="0"/>
              </a:rPr>
              <a:pPr/>
              <a:t>66</a:t>
            </a:fld>
            <a:endParaRPr lang="en-US" sz="1200" b="1">
              <a:solidFill>
                <a:srgbClr val="000000"/>
              </a:solidFill>
              <a:latin typeface="Arial" charset="0"/>
            </a:endParaRPr>
          </a:p>
        </p:txBody>
      </p:sp>
      <p:sp>
        <p:nvSpPr>
          <p:cNvPr id="350210" name="Rectangle 2"/>
          <p:cNvSpPr>
            <a:spLocks noGrp="1" noRot="1" noChangeAspect="1" noChangeArrowheads="1"/>
          </p:cNvSpPr>
          <p:nvPr>
            <p:ph type="sldImg"/>
          </p:nvPr>
        </p:nvSpPr>
        <p:spPr>
          <a:solidFill>
            <a:srgbClr val="FFFFFF"/>
          </a:solidFill>
          <a:ln/>
        </p:spPr>
      </p:sp>
      <p:sp>
        <p:nvSpPr>
          <p:cNvPr id="35021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The route from Italy long required the treacherous sailing around the Corinthian Peninsula in order to arrive in the Aegean area to reach the heartland of Greek culture and trade.</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32AC349-2B6E-8B43-8F66-21CDDD174915}" type="slidenum">
              <a:rPr lang="en-US" sz="1200">
                <a:solidFill>
                  <a:srgbClr val="000000"/>
                </a:solidFill>
                <a:latin typeface="Arial" charset="0"/>
              </a:rPr>
              <a:pPr/>
              <a:t>67</a:t>
            </a:fld>
            <a:endParaRPr lang="en-US" sz="1200">
              <a:solidFill>
                <a:srgbClr val="000000"/>
              </a:solidFill>
              <a:latin typeface="Arial" charset="0"/>
            </a:endParaRPr>
          </a:p>
        </p:txBody>
      </p:sp>
      <p:sp>
        <p:nvSpPr>
          <p:cNvPr id="352258" name="Rectangle 2"/>
          <p:cNvSpPr>
            <a:spLocks noGrp="1" noRot="1" noChangeAspect="1" noChangeArrowheads="1"/>
          </p:cNvSpPr>
          <p:nvPr>
            <p:ph type="sldImg"/>
          </p:nvPr>
        </p:nvSpPr>
        <p:spPr>
          <a:solidFill>
            <a:srgbClr val="FFFFFF"/>
          </a:solidFill>
          <a:ln/>
        </p:spPr>
      </p:sp>
      <p:sp>
        <p:nvSpPr>
          <p:cNvPr id="35225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However, in the years before Christ, an ingenious business of ship transport developed.  Sailors would disembark on one side of the Isthmus of Corinth, the ships would be put on logs and specialized crews rolled them on land the entire seven kilometers to the other side.  This gave the sailors a few days off, so they visited nearby Corinth and then met their ship a few days later on the other side of the isthmus.</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7AB35F8-4E00-5640-B79E-071CA7D7FBBD}" type="slidenum">
              <a:rPr lang="en-US" sz="1200" b="1">
                <a:solidFill>
                  <a:srgbClr val="000000"/>
                </a:solidFill>
                <a:latin typeface="Arial" charset="0"/>
              </a:rPr>
              <a:pPr/>
              <a:t>68</a:t>
            </a:fld>
            <a:endParaRPr lang="en-US" sz="1200" b="1">
              <a:solidFill>
                <a:srgbClr val="000000"/>
              </a:solidFill>
              <a:latin typeface="Arial" charset="0"/>
            </a:endParaRPr>
          </a:p>
        </p:txBody>
      </p:sp>
      <p:sp>
        <p:nvSpPr>
          <p:cNvPr id="354306" name="Rectangle 2"/>
          <p:cNvSpPr>
            <a:spLocks noGrp="1" noRot="1" noChangeAspect="1" noChangeArrowheads="1"/>
          </p:cNvSpPr>
          <p:nvPr>
            <p:ph type="sldImg"/>
          </p:nvPr>
        </p:nvSpPr>
        <p:spPr>
          <a:xfrm>
            <a:off x="1103313" y="674688"/>
            <a:ext cx="4603750" cy="3452812"/>
          </a:xfrm>
          <a:solidFill>
            <a:srgbClr val="FFFFFF"/>
          </a:solidFill>
          <a:ln/>
        </p:spPr>
      </p:sp>
      <p:sp>
        <p:nvSpPr>
          <p:cNvPr id="354307"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It takes little imagination what sailors would do with a few days off and nothing to do.  Ancient Corinth was a city of so-called “free sex.”</a:t>
            </a:r>
            <a:r>
              <a:rPr lang="en-US" altLang="ja-JP">
                <a:latin typeface="Arial" charset="0"/>
                <a:ea typeface="ＭＳ Ｐゴシック" charset="0"/>
                <a:cs typeface="ＭＳ Ｐゴシック" charset="0"/>
              </a:rPr>
              <a:t> The foreground has remains of the ancient city, while in the distance is Acrocorinth, the place of the ancient temple.</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097B12A-1690-0E4B-A8C6-62A579F29FE8}" type="slidenum">
              <a:rPr lang="en-US" sz="1200" b="1">
                <a:solidFill>
                  <a:srgbClr val="000000"/>
                </a:solidFill>
                <a:latin typeface="Arial" charset="0"/>
              </a:rPr>
              <a:pPr/>
              <a:t>69</a:t>
            </a:fld>
            <a:endParaRPr lang="en-US" sz="1200" b="1">
              <a:solidFill>
                <a:srgbClr val="000000"/>
              </a:solidFill>
              <a:latin typeface="Arial" charset="0"/>
            </a:endParaRPr>
          </a:p>
        </p:txBody>
      </p:sp>
      <p:sp>
        <p:nvSpPr>
          <p:cNvPr id="356354" name="Rectangle 2"/>
          <p:cNvSpPr>
            <a:spLocks noGrp="1" noRot="1" noChangeAspect="1" noChangeArrowheads="1"/>
          </p:cNvSpPr>
          <p:nvPr>
            <p:ph type="sldImg"/>
          </p:nvPr>
        </p:nvSpPr>
        <p:spPr>
          <a:xfrm>
            <a:off x="1103313" y="674688"/>
            <a:ext cx="4603750" cy="3452812"/>
          </a:xfrm>
          <a:solidFill>
            <a:srgbClr val="FFFFFF"/>
          </a:solidFill>
          <a:ln/>
        </p:spPr>
      </p:sp>
      <p:sp>
        <p:nvSpPr>
          <p:cNvPr id="356355" name="Rectangle 3"/>
          <p:cNvSpPr>
            <a:spLocks noGrp="1" noChangeArrowheads="1"/>
          </p:cNvSpPr>
          <p:nvPr>
            <p:ph type="body" idx="1"/>
          </p:nvPr>
        </p:nvSpPr>
        <p:spPr>
          <a:xfrm>
            <a:off x="898525" y="4352925"/>
            <a:ext cx="5011738" cy="4127500"/>
          </a:xfrm>
          <a:solidFill>
            <a:srgbClr val="FFFFFF"/>
          </a:solidFill>
          <a:ln>
            <a:solidFill>
              <a:srgbClr val="000000"/>
            </a:solidFill>
          </a:ln>
        </p:spPr>
        <p:txBody>
          <a:bodyPr lIns="89940" tIns="44970" rIns="89940" bIns="44970"/>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On top of </a:t>
            </a:r>
            <a:r>
              <a:rPr lang="en-US">
                <a:latin typeface="Arial" charset="0"/>
                <a:ea typeface="ＭＳ Ｐゴシック" charset="0"/>
                <a:cs typeface="ＭＳ Ｐゴシック" charset="0"/>
              </a:rPr>
              <a:t>Acrocorinth, a </a:t>
            </a:r>
            <a:r>
              <a:rPr lang="en-US">
                <a:latin typeface="Times New Roman" charset="0"/>
                <a:ea typeface="ＭＳ Ｐゴシック" charset="0"/>
                <a:cs typeface="ＭＳ Ｐゴシック" charset="0"/>
              </a:rPr>
              <a:t>temple was open all year for so-called “worship” with one of the 1000 temple prostitutes.</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D821495-9943-A84A-9E2D-A6EB469C19AF}" type="slidenum">
              <a:rPr lang="en-US" sz="1200" b="1">
                <a:solidFill>
                  <a:srgbClr val="000000"/>
                </a:solidFill>
                <a:latin typeface="Arial" charset="0"/>
              </a:rPr>
              <a:pPr/>
              <a:t>70</a:t>
            </a:fld>
            <a:endParaRPr lang="en-US" sz="1200" b="1">
              <a:solidFill>
                <a:srgbClr val="000000"/>
              </a:solidFill>
              <a:latin typeface="Arial"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Sex with a temple priestess of Aphrodite was a so-called union with the goddess.</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70912CD-C105-E542-8D9A-A8B8F6D77672}" type="slidenum">
              <a:rPr lang="en-US" sz="1200" b="1">
                <a:solidFill>
                  <a:srgbClr val="000000"/>
                </a:solidFill>
                <a:latin typeface="Arial" charset="0"/>
              </a:rPr>
              <a:pPr/>
              <a:t>71</a:t>
            </a:fld>
            <a:endParaRPr lang="en-US" sz="1200" b="1">
              <a:solidFill>
                <a:srgbClr val="000000"/>
              </a:solidFill>
              <a:latin typeface="Arial" charset="0"/>
            </a:endParaRPr>
          </a:p>
        </p:txBody>
      </p:sp>
      <p:sp>
        <p:nvSpPr>
          <p:cNvPr id="360450" name="Rectangle 2"/>
          <p:cNvSpPr>
            <a:spLocks noGrp="1" noRot="1" noChangeAspect="1" noChangeArrowheads="1"/>
          </p:cNvSpPr>
          <p:nvPr>
            <p:ph type="sldImg"/>
          </p:nvPr>
        </p:nvSpPr>
        <p:spPr>
          <a:solidFill>
            <a:srgbClr val="FFFFFF"/>
          </a:solidFill>
          <a:ln/>
        </p:spPr>
      </p:sp>
      <p:sp>
        <p:nvSpPr>
          <p:cNvPr id="3604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She was the goddess of love, so sailors who visited Corinth had a few days of “liberty” with her priestesses to alleviate the boredom of a generally calm life at sea.</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2DE5314-33F4-BF4D-ABD6-4BC7875AA912}" type="slidenum">
              <a:rPr lang="en-US" sz="1200" b="1">
                <a:solidFill>
                  <a:srgbClr val="000000"/>
                </a:solidFill>
                <a:latin typeface="Arial" charset="0"/>
              </a:rPr>
              <a:pPr/>
              <a:t>72</a:t>
            </a:fld>
            <a:endParaRPr lang="en-US" sz="1200" b="1">
              <a:solidFill>
                <a:srgbClr val="000000"/>
              </a:solidFill>
              <a:latin typeface="Arial"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AABC8FC-AD93-8341-96C0-621FFF431ADD}" type="slidenum">
              <a:rPr lang="en-US" sz="1200">
                <a:latin typeface="Arial" charset="0"/>
              </a:rPr>
              <a:pPr/>
              <a:t>7</a:t>
            </a:fld>
            <a:endParaRPr lang="en-US" sz="1200">
              <a:latin typeface="Arial" charset="0"/>
            </a:endParaRPr>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“As the patron of </a:t>
            </a:r>
            <a:r>
              <a:rPr lang="en-US" i="1">
                <a:latin typeface="Arial" charset="0"/>
                <a:ea typeface="ＭＳ Ｐゴシック" charset="0"/>
                <a:cs typeface="ＭＳ Ｐゴシック" charset="0"/>
              </a:rPr>
              <a:t>mercatores—</a:t>
            </a:r>
            <a:r>
              <a:rPr lang="en-US">
                <a:latin typeface="Arial" charset="0"/>
                <a:ea typeface="ＭＳ Ｐゴシック" charset="0"/>
                <a:cs typeface="ＭＳ Ｐゴシック" charset="0"/>
              </a:rPr>
              <a:t>merchants—Mercury made a comparatively late appearance on the Romans scene in 495 BC, when a temple was dedicated to him.  The earlier Romans had been active in agriculture rather than in trade, and no doubt felt little need of such protection. Mercury was also Jupiter’s messenger and portrayed with conveniently winged feet, as in this statue, in the Naples Museum. He had the same attributes as the Greek god Hermes, who was also worshiped by traders. Horace fancifully saw in the Emperor Augustus an incarnation of mercury, young and engaging, the god of peaceful arts, restorer of economic prosperity to a world torn apart by civil war.” —Source unknown</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4891733-E784-0D4A-BDFE-068EBDC54BAF}" type="slidenum">
              <a:rPr lang="en-US" sz="1200">
                <a:latin typeface="Arial" charset="0"/>
              </a:rPr>
              <a:pPr/>
              <a:t>73</a:t>
            </a:fld>
            <a:endParaRPr lang="en-US" sz="1200">
              <a:latin typeface="Arial" charset="0"/>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4D5093B-6806-0F4D-BC8B-F4C1F0FC334B}" type="slidenum">
              <a:rPr lang="en-US" sz="1200">
                <a:latin typeface="Arial" charset="0"/>
              </a:rPr>
              <a:pPr/>
              <a:t>74</a:t>
            </a:fld>
            <a:endParaRPr lang="en-US" sz="1200">
              <a:latin typeface="Arial" charset="0"/>
            </a:endParaRPr>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Greek astrologers</a:t>
            </a:r>
            <a:r>
              <a:rPr lang="en-US" baseline="0">
                <a:latin typeface="Arial" charset="0"/>
                <a:ea typeface="ＭＳ Ｐゴシック" charset="0"/>
                <a:cs typeface="ＭＳ Ｐゴシック" charset="0"/>
              </a:rPr>
              <a:t> greeted one another with the word, "Chance!"</a:t>
            </a:r>
          </a:p>
          <a:p>
            <a:pPr eaLnBrk="1" hangingPunct="1"/>
            <a:r>
              <a:rPr lang="en-US" baseline="0">
                <a:latin typeface="Arial" charset="0"/>
                <a:ea typeface="ＭＳ Ｐゴシック" charset="0"/>
                <a:cs typeface="ＭＳ Ｐゴシック" charset="0"/>
              </a:rPr>
              <a:t>Christians greeted one another with "Maranatha!" (Aramaic for "The Lord comes!")</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F07F8BA-F60C-7F4E-BB9B-454F020B2634}" type="slidenum">
              <a:rPr lang="en-US" sz="1200">
                <a:latin typeface="Arial" charset="0"/>
              </a:rPr>
              <a:pPr/>
              <a:t>75</a:t>
            </a:fld>
            <a:endParaRPr lang="en-US" sz="1200">
              <a:latin typeface="Arial" charset="0"/>
            </a:endParaRPr>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44E98F9-9527-C548-942B-1BD17142D70C}" type="slidenum">
              <a:rPr lang="en-US" sz="1200">
                <a:latin typeface="Arial" charset="0"/>
              </a:rPr>
              <a:pPr/>
              <a:t>76</a:t>
            </a:fld>
            <a:endParaRPr lang="en-US" sz="1200">
              <a:latin typeface="Arial" charset="0"/>
            </a:endParaRPr>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“More than 70 Buddhist monks joined Abbot Wing Sink in a seven-day chanting marathon in Hong Kong yesterday to appease the souls of more than a million chickens, slaughtered since Monday to rid the territory of the deadly ‘bird flu’ virus.  The Abbot entreated more than one million Buddhists in Hong Kong to join in the prayers.” —Reuters picture, </a:t>
            </a:r>
            <a:r>
              <a:rPr lang="en-US" i="1">
                <a:latin typeface="Arial" charset="0"/>
                <a:ea typeface="ＭＳ Ｐゴシック" charset="0"/>
                <a:cs typeface="ＭＳ Ｐゴシック" charset="0"/>
              </a:rPr>
              <a:t>The Straits Times</a:t>
            </a:r>
            <a:r>
              <a:rPr lang="en-US">
                <a:latin typeface="Arial" charset="0"/>
                <a:ea typeface="ＭＳ Ｐゴシック" charset="0"/>
                <a:cs typeface="ＭＳ Ｐゴシック" charset="0"/>
              </a:rPr>
              <a:t>, Thursday, January 1, 1998</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C12E721-10DB-A244-A4BA-570F5EB1E7CC}" type="slidenum">
              <a:rPr lang="en-US" sz="1200">
                <a:latin typeface="Arial" charset="0"/>
              </a:rPr>
              <a:pPr/>
              <a:t>77</a:t>
            </a:fld>
            <a:endParaRPr lang="en-US" sz="1200">
              <a:latin typeface="Arial" charset="0"/>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Slide Image Placeholder 1"/>
          <p:cNvSpPr>
            <a:spLocks noGrp="1" noRot="1" noChangeAspect="1"/>
          </p:cNvSpPr>
          <p:nvPr>
            <p:ph type="sldImg"/>
          </p:nvPr>
        </p:nvSpPr>
        <p:spPr>
          <a:ln/>
        </p:spPr>
      </p:sp>
      <p:sp>
        <p:nvSpPr>
          <p:cNvPr id="3747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000">
                <a:latin typeface="Arial" charset="0"/>
                <a:ea typeface="ＭＳ Ｐゴシック" charset="0"/>
                <a:cs typeface="ＭＳ Ｐゴシック" charset="0"/>
              </a:rPr>
              <a:t>Text from Hannah for this chart:</a:t>
            </a:r>
          </a:p>
          <a:p>
            <a:r>
              <a:rPr lang="en-US" sz="2000">
                <a:latin typeface="Arial" charset="0"/>
                <a:ea typeface="ＭＳ Ｐゴシック" charset="0"/>
                <a:cs typeface="ＭＳ Ｐゴシック" charset="0"/>
              </a:rPr>
              <a:t>"The Christian faith was opposed by numerous adversaries––threats from the state, ominous false religions, and heretics within its own borders.  The most imposing religious threat came from Gnosticism, which was particularly dangerous because of its intellectual coherency.  While Gnosticism seemed to provide answers to perplexing questions, it succeeded only in mixing a snippet of biblical truth with error."</a:t>
            </a:r>
          </a:p>
        </p:txBody>
      </p:sp>
      <p:sp>
        <p:nvSpPr>
          <p:cNvPr id="3747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3B74337-BF32-7542-A1CE-23738AEFB9D2}" type="slidenum">
              <a:rPr lang="en-US" sz="1200">
                <a:solidFill>
                  <a:srgbClr val="000000"/>
                </a:solidFill>
                <a:latin typeface="Arial" charset="0"/>
              </a:rPr>
              <a:pPr/>
              <a:t>78</a:t>
            </a:fld>
            <a:endParaRPr lang="en-US" sz="1200">
              <a:solidFill>
                <a:srgbClr val="000000"/>
              </a:solidFill>
              <a:latin typeface="Arial"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Slide Image Placeholder 1"/>
          <p:cNvSpPr>
            <a:spLocks noGrp="1" noRot="1" noChangeAspect="1"/>
          </p:cNvSpPr>
          <p:nvPr>
            <p:ph type="sldImg"/>
          </p:nvPr>
        </p:nvSpPr>
        <p:spPr>
          <a:ln/>
        </p:spPr>
      </p:sp>
      <p:sp>
        <p:nvSpPr>
          <p:cNvPr id="37683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Text from Hannah for this chart:</a:t>
            </a:r>
          </a:p>
          <a:p>
            <a:r>
              <a:rPr lang="en-US">
                <a:latin typeface="Arial" charset="0"/>
                <a:ea typeface="ＭＳ Ｐゴシック" charset="0"/>
                <a:cs typeface="ＭＳ Ｐゴシック" charset="0"/>
              </a:rPr>
              <a:t>"Gnosticism taught (1) that there is a radical </a:t>
            </a:r>
            <a:r>
              <a:rPr lang="en-US" b="1" u="sng">
                <a:latin typeface="Arial" charset="0"/>
                <a:ea typeface="ＭＳ Ｐゴシック" charset="0"/>
                <a:cs typeface="ＭＳ Ｐゴシック" charset="0"/>
              </a:rPr>
              <a:t>dualism</a:t>
            </a:r>
            <a:r>
              <a:rPr lang="en-US">
                <a:latin typeface="Arial" charset="0"/>
                <a:ea typeface="ＭＳ Ｐゴシック" charset="0"/>
                <a:cs typeface="ＭＳ Ｐゴシック" charset="0"/>
              </a:rPr>
              <a:t> of the spiritual in opposition to the material (God, who is Spirit, is the supreme good, while matter is evil); (2) that God could not have created matter because it is contrary to his nature; rather, the world, which is material and evil, was created by the Demiurge (an </a:t>
            </a:r>
            <a:r>
              <a:rPr lang="en-US" b="1" u="sng">
                <a:latin typeface="Arial" charset="0"/>
                <a:ea typeface="ＭＳ Ｐゴシック" charset="0"/>
                <a:cs typeface="ＭＳ Ｐゴシック" charset="0"/>
              </a:rPr>
              <a:t>emanation</a:t>
            </a:r>
            <a:r>
              <a:rPr lang="en-US">
                <a:latin typeface="Arial" charset="0"/>
                <a:ea typeface="ＭＳ Ｐゴシック" charset="0"/>
                <a:cs typeface="ＭＳ Ｐゴシック" charset="0"/>
              </a:rPr>
              <a:t> from God), and man is a material being with an entrapped spirit; and (3) that through a "secret </a:t>
            </a:r>
            <a:r>
              <a:rPr lang="en-US" b="1" u="sng">
                <a:latin typeface="Arial" charset="0"/>
                <a:ea typeface="ＭＳ Ｐゴシック" charset="0"/>
                <a:cs typeface="ＭＳ Ｐゴシック" charset="0"/>
              </a:rPr>
              <a:t>knowledge</a:t>
            </a:r>
            <a:r>
              <a:rPr lang="en-US">
                <a:latin typeface="Arial" charset="0"/>
                <a:ea typeface="ＭＳ Ｐゴシック" charset="0"/>
                <a:cs typeface="ＭＳ Ｐゴシック" charset="0"/>
              </a:rPr>
              <a:t>," salvation becomes the life of escape from the material confines of the body."</a:t>
            </a:r>
          </a:p>
        </p:txBody>
      </p:sp>
      <p:sp>
        <p:nvSpPr>
          <p:cNvPr id="3768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3732C60-3F48-BF42-91BC-704616A9F87C}" type="slidenum">
              <a:rPr lang="en-US" sz="1200">
                <a:solidFill>
                  <a:srgbClr val="000000"/>
                </a:solidFill>
                <a:latin typeface="Arial" charset="0"/>
              </a:rPr>
              <a:pPr/>
              <a:t>79</a:t>
            </a:fld>
            <a:endParaRPr lang="en-US" sz="1200">
              <a:solidFill>
                <a:srgbClr val="000000"/>
              </a:solidFill>
              <a:latin typeface="Arial"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Slide Image Placeholder 1"/>
          <p:cNvSpPr>
            <a:spLocks noGrp="1" noRot="1" noChangeAspect="1"/>
          </p:cNvSpPr>
          <p:nvPr>
            <p:ph type="sldImg"/>
          </p:nvPr>
        </p:nvSpPr>
        <p:spPr>
          <a:ln/>
        </p:spPr>
      </p:sp>
      <p:sp>
        <p:nvSpPr>
          <p:cNvPr id="37888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Text from Hannah for this chart [animation brackets mine]:</a:t>
            </a:r>
          </a:p>
          <a:p>
            <a:r>
              <a:rPr lang="en-US">
                <a:latin typeface="Arial" charset="0"/>
                <a:ea typeface="ＭＳ Ｐゴシック" charset="0"/>
                <a:cs typeface="ＭＳ Ｐゴシック" charset="0"/>
              </a:rPr>
              <a:t>"Gnosticism</a:t>
            </a:r>
            <a:r>
              <a:rPr lang="fr-FR">
                <a:latin typeface="Arial" charset="0"/>
                <a:ea typeface="ＭＳ Ｐゴシック" charset="0"/>
                <a:cs typeface="ＭＳ Ｐゴシック" charset="0"/>
              </a:rPr>
              <a:t>'</a:t>
            </a:r>
            <a:r>
              <a:rPr lang="en-US">
                <a:latin typeface="Arial" charset="0"/>
                <a:ea typeface="ＭＳ Ｐゴシック" charset="0"/>
                <a:cs typeface="ＭＳ Ｐゴシック" charset="0"/>
              </a:rPr>
              <a:t>s concept of salvation is as follows: God did not create the world, [1] but a lesser yet powerful being (the Demiurge) made this evil world and [2] mankind––though within man is a spark of good.  [3] Salvation results from enlarging the capacity of that nature while minimizing the hold of materialism, [4] and it is accomplished by means of the secret teachings of Gnostic teachers.  In resisting this teaching, Christian writers adopted a worldview that embraced the God of the Bible as the divine creator, affirmed the creation as good though marred by a subsequent devastation, and espoused the salvation of the body as well as the soul."</a:t>
            </a:r>
          </a:p>
        </p:txBody>
      </p:sp>
      <p:sp>
        <p:nvSpPr>
          <p:cNvPr id="3788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D055EB9-6459-C440-BE4E-AA87FAC4D72E}" type="slidenum">
              <a:rPr lang="en-US" sz="1200">
                <a:solidFill>
                  <a:srgbClr val="000000"/>
                </a:solidFill>
                <a:latin typeface="Arial" charset="0"/>
              </a:rPr>
              <a:pPr/>
              <a:t>80</a:t>
            </a:fld>
            <a:endParaRPr lang="en-US" sz="1200">
              <a:solidFill>
                <a:srgbClr val="000000"/>
              </a:solidFill>
              <a:latin typeface="Arial"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3E70552-E291-4043-9BC7-D7D75B4D47A3}" type="slidenum">
              <a:rPr lang="en-US" sz="1200">
                <a:latin typeface="Arial" charset="0"/>
              </a:rPr>
              <a:pPr/>
              <a:t>81</a:t>
            </a:fld>
            <a:endParaRPr lang="en-US" sz="1200">
              <a:latin typeface="Arial" charset="0"/>
            </a:endParaRPr>
          </a:p>
        </p:txBody>
      </p:sp>
      <p:sp>
        <p:nvSpPr>
          <p:cNvPr id="380930" name="Rectangle 2"/>
          <p:cNvSpPr>
            <a:spLocks noGrp="1" noRot="1" noChangeAspect="1" noChangeArrowheads="1"/>
          </p:cNvSpPr>
          <p:nvPr>
            <p:ph type="sldImg"/>
          </p:nvPr>
        </p:nvSpPr>
        <p:spPr>
          <a:solidFill>
            <a:srgbClr val="FFFFFF"/>
          </a:solidFill>
          <a:ln/>
        </p:spPr>
      </p:sp>
      <p:sp>
        <p:nvSpPr>
          <p:cNvPr id="38093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Many Gnostics did the opposite of Dan Brown</a:t>
            </a:r>
            <a:r>
              <a:rPr lang="fr-FR"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thesis in </a:t>
            </a:r>
            <a:r>
              <a:rPr lang="en-US" altLang="ja-JP" i="1">
                <a:latin typeface="Arial" charset="0"/>
                <a:ea typeface="ＭＳ Ｐゴシック" charset="0"/>
                <a:cs typeface="ＭＳ Ｐゴシック" charset="0"/>
              </a:rPr>
              <a:t>The Da Vinci Code</a:t>
            </a:r>
            <a:r>
              <a:rPr lang="en-US" altLang="ja-JP">
                <a:latin typeface="Arial" charset="0"/>
                <a:ea typeface="ＭＳ Ｐゴシック" charset="0"/>
                <a:cs typeface="ＭＳ Ｐゴシック" charset="0"/>
              </a:rPr>
              <a:t>--they denied Jesus was a real man.  Others exalted the spirit so much that they denied his deity.  Brown supposes that this latter heretical group was normative Christianity!</a:t>
            </a:r>
            <a:endParaRPr lang="en-US">
              <a:latin typeface="Arial"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A05D47E-4C10-244B-A2B3-9EF3ABC0575F}" type="slidenum">
              <a:rPr lang="en-US" sz="1200">
                <a:latin typeface="Arial" charset="0"/>
              </a:rPr>
              <a:pPr/>
              <a:t>82</a:t>
            </a:fld>
            <a:endParaRPr lang="en-US" sz="1200">
              <a:latin typeface="Arial" charset="0"/>
            </a:endParaRPr>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The July 2010 film INCEPTION blurs the distinction between reality and dream.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FE37CA7-4801-B247-84D3-C62139CE133F}" type="slidenum">
              <a:rPr lang="en-US" sz="1200">
                <a:latin typeface="Arial" charset="0"/>
              </a:rPr>
              <a:pPr/>
              <a:t>8</a:t>
            </a:fld>
            <a:endParaRPr lang="en-US" sz="1200">
              <a:latin typeface="Arial" charset="0"/>
            </a:endParaRPr>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B8D2FA9-0C63-C34D-A737-AC5A1149B5CA}" type="slidenum">
              <a:rPr lang="en-US" sz="1200">
                <a:latin typeface="Arial" charset="0"/>
              </a:rPr>
              <a:pPr/>
              <a:t>83</a:t>
            </a:fld>
            <a:endParaRPr lang="en-US" sz="1200">
              <a:latin typeface="Arial" charset="0"/>
            </a:endParaRP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By espousing dreams within dreams, it encourages suicide to get one out of the dream into reality.  When one of the key characters, Mal, finally does this to make it back to the real world, she still thinks it is a dream.  Christianity, in contrast, teaches us to deal with reality.</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1781B4E-E601-834C-BF42-05F6B3736698}" type="slidenum">
              <a:rPr lang="en-US" sz="1200">
                <a:latin typeface="Arial" charset="0"/>
              </a:rPr>
              <a:pPr/>
              <a:t>84</a:t>
            </a:fld>
            <a:endParaRPr lang="en-US" sz="1200">
              <a:latin typeface="Arial" charset="0"/>
            </a:endParaRPr>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Buddhism likewise seeks to attain the unattainable by asking us to desire not to have any desire!</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Slide Image Placeholder 1"/>
          <p:cNvSpPr>
            <a:spLocks noGrp="1" noRot="1" noChangeAspect="1"/>
          </p:cNvSpPr>
          <p:nvPr>
            <p:ph type="sldImg"/>
          </p:nvPr>
        </p:nvSpPr>
        <p:spPr>
          <a:ln/>
        </p:spPr>
      </p:sp>
      <p:sp>
        <p:nvSpPr>
          <p:cNvPr id="3891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000">
                <a:latin typeface="Arial" charset="0"/>
                <a:ea typeface="ＭＳ Ｐゴシック" charset="0"/>
                <a:cs typeface="ＭＳ Ｐゴシック" charset="0"/>
              </a:rPr>
              <a:t>The Apostle</a:t>
            </a:r>
            <a:r>
              <a:rPr lang="fr-FR" sz="2000">
                <a:latin typeface="Arial" charset="0"/>
                <a:ea typeface="ＭＳ Ｐゴシック" charset="0"/>
                <a:cs typeface="ＭＳ Ｐゴシック" charset="0"/>
              </a:rPr>
              <a:t>'</a:t>
            </a:r>
            <a:r>
              <a:rPr lang="en-US" sz="2000">
                <a:latin typeface="Arial" charset="0"/>
                <a:ea typeface="ＭＳ Ｐゴシック" charset="0"/>
                <a:cs typeface="ＭＳ Ｐゴシック" charset="0"/>
              </a:rPr>
              <a:t>s Creed was the earliest doctrinal formation outside of the NT.  It was written sometime between the 1</a:t>
            </a:r>
            <a:r>
              <a:rPr lang="en-US" sz="2000" baseline="30000">
                <a:latin typeface="Arial" charset="0"/>
                <a:ea typeface="ＭＳ Ｐゴシック" charset="0"/>
                <a:cs typeface="ＭＳ Ｐゴシック" charset="0"/>
              </a:rPr>
              <a:t>st</a:t>
            </a:r>
            <a:r>
              <a:rPr lang="en-US" sz="2000">
                <a:latin typeface="Arial" charset="0"/>
                <a:ea typeface="ＭＳ Ｐゴシック" charset="0"/>
                <a:cs typeface="ＭＳ Ｐゴシック" charset="0"/>
              </a:rPr>
              <a:t> and 3</a:t>
            </a:r>
            <a:r>
              <a:rPr lang="en-US" sz="2000" baseline="30000">
                <a:latin typeface="Arial" charset="0"/>
                <a:ea typeface="ＭＳ Ｐゴシック" charset="0"/>
                <a:cs typeface="ＭＳ Ｐゴシック" charset="0"/>
              </a:rPr>
              <a:t>rd</a:t>
            </a:r>
            <a:r>
              <a:rPr lang="en-US" sz="2000">
                <a:latin typeface="Arial" charset="0"/>
                <a:ea typeface="ＭＳ Ｐゴシック" charset="0"/>
                <a:cs typeface="ＭＳ Ｐゴシック" charset="0"/>
              </a:rPr>
              <a:t> centuries as an affirmation against Gnosticism.  Since it was believed to come from the teaching of the 12 apostles themselves, it became known as The Apostle</a:t>
            </a:r>
            <a:r>
              <a:rPr lang="fr-FR" sz="2000">
                <a:latin typeface="Arial" charset="0"/>
                <a:ea typeface="ＭＳ Ｐゴシック" charset="0"/>
                <a:cs typeface="ＭＳ Ｐゴシック" charset="0"/>
              </a:rPr>
              <a:t>'</a:t>
            </a:r>
            <a:r>
              <a:rPr lang="en-US" sz="2000">
                <a:latin typeface="Arial" charset="0"/>
                <a:ea typeface="ＭＳ Ｐゴシック" charset="0"/>
                <a:cs typeface="ＭＳ Ｐゴシック" charset="0"/>
              </a:rPr>
              <a:t>s Creed.  There is only one Latin version but at least 6 English translations.  I will share the Lutheran version.</a:t>
            </a:r>
          </a:p>
        </p:txBody>
      </p:sp>
      <p:sp>
        <p:nvSpPr>
          <p:cNvPr id="3891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F48B0EE-52AA-7B4E-BAA8-5A8ACF40E946}" type="slidenum">
              <a:rPr lang="en-US" sz="1200">
                <a:solidFill>
                  <a:srgbClr val="000000"/>
                </a:solidFill>
                <a:latin typeface="Arial" charset="0"/>
              </a:rPr>
              <a:pPr/>
              <a:t>85</a:t>
            </a:fld>
            <a:endParaRPr lang="en-US" sz="1200">
              <a:solidFill>
                <a:srgbClr val="000000"/>
              </a:solidFill>
              <a:latin typeface="Arial"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Slide Image Placeholder 1"/>
          <p:cNvSpPr>
            <a:spLocks noGrp="1" noRot="1" noChangeAspect="1"/>
          </p:cNvSpPr>
          <p:nvPr>
            <p:ph type="sldImg"/>
          </p:nvPr>
        </p:nvSpPr>
        <p:spPr>
          <a:ln/>
        </p:spPr>
      </p:sp>
      <p:sp>
        <p:nvSpPr>
          <p:cNvPr id="39117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sz="2000">
              <a:latin typeface="Arial" charset="0"/>
              <a:ea typeface="ＭＳ Ｐゴシック" charset="0"/>
              <a:cs typeface="ＭＳ Ｐゴシック" charset="0"/>
            </a:endParaRPr>
          </a:p>
        </p:txBody>
      </p:sp>
      <p:sp>
        <p:nvSpPr>
          <p:cNvPr id="39117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8B86300-AD29-9A47-929E-E662342763ED}" type="slidenum">
              <a:rPr lang="en-US" sz="1200">
                <a:solidFill>
                  <a:srgbClr val="000000"/>
                </a:solidFill>
                <a:latin typeface="Arial" charset="0"/>
              </a:rPr>
              <a:pPr/>
              <a:t>86</a:t>
            </a:fld>
            <a:endParaRPr lang="en-US" sz="1200">
              <a:solidFill>
                <a:srgbClr val="000000"/>
              </a:solidFill>
              <a:latin typeface="Arial"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Slide Image Placeholder 1"/>
          <p:cNvSpPr>
            <a:spLocks noGrp="1" noRot="1" noChangeAspect="1"/>
          </p:cNvSpPr>
          <p:nvPr>
            <p:ph type="sldImg"/>
          </p:nvPr>
        </p:nvSpPr>
        <p:spPr>
          <a:ln/>
        </p:spPr>
      </p:sp>
      <p:sp>
        <p:nvSpPr>
          <p:cNvPr id="39321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sz="2000">
              <a:latin typeface="Arial" charset="0"/>
              <a:ea typeface="ＭＳ Ｐゴシック" charset="0"/>
              <a:cs typeface="ＭＳ Ｐゴシック" charset="0"/>
            </a:endParaRPr>
          </a:p>
        </p:txBody>
      </p:sp>
      <p:sp>
        <p:nvSpPr>
          <p:cNvPr id="3932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BCAC8BC-B5A6-704B-84B7-FA17E3CDA9DE}" type="slidenum">
              <a:rPr lang="en-US" sz="1200">
                <a:solidFill>
                  <a:srgbClr val="000000"/>
                </a:solidFill>
                <a:latin typeface="Arial" charset="0"/>
              </a:rPr>
              <a:pPr/>
              <a:t>87</a:t>
            </a:fld>
            <a:endParaRPr lang="en-US" sz="1200">
              <a:solidFill>
                <a:srgbClr val="000000"/>
              </a:solidFill>
              <a:latin typeface="Arial"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Slide Image Placeholder 1"/>
          <p:cNvSpPr>
            <a:spLocks noGrp="1" noRot="1" noChangeAspect="1"/>
          </p:cNvSpPr>
          <p:nvPr>
            <p:ph type="sldImg"/>
          </p:nvPr>
        </p:nvSpPr>
        <p:spPr>
          <a:ln/>
        </p:spPr>
      </p:sp>
      <p:sp>
        <p:nvSpPr>
          <p:cNvPr id="395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sz="2000">
              <a:latin typeface="Arial" charset="0"/>
              <a:ea typeface="ＭＳ Ｐゴシック" charset="0"/>
              <a:cs typeface="ＭＳ Ｐゴシック" charset="0"/>
            </a:endParaRPr>
          </a:p>
        </p:txBody>
      </p:sp>
      <p:sp>
        <p:nvSpPr>
          <p:cNvPr id="395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A67712D-EC2C-8545-9781-CADCA5E76E2A}" type="slidenum">
              <a:rPr lang="en-US" sz="1200">
                <a:solidFill>
                  <a:srgbClr val="000000"/>
                </a:solidFill>
                <a:latin typeface="Arial" charset="0"/>
              </a:rPr>
              <a:pPr/>
              <a:t>88</a:t>
            </a:fld>
            <a:endParaRPr lang="en-US" sz="1200">
              <a:solidFill>
                <a:srgbClr val="000000"/>
              </a:solidFill>
              <a:latin typeface="Arial"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4E29F67-4CB2-9941-B650-148EC4DD6D36}" type="slidenum">
              <a:rPr lang="en-US" sz="1200">
                <a:latin typeface="Arial" charset="0"/>
              </a:rPr>
              <a:pPr/>
              <a:t>89</a:t>
            </a:fld>
            <a:endParaRPr lang="en-US" sz="1200">
              <a:latin typeface="Arial" charset="0"/>
            </a:endParaRPr>
          </a:p>
        </p:txBody>
      </p:sp>
      <p:sp>
        <p:nvSpPr>
          <p:cNvPr id="397314" name="Rectangle 2"/>
          <p:cNvSpPr>
            <a:spLocks noGrp="1" noRot="1" noChangeAspect="1" noChangeArrowheads="1" noTextEdit="1"/>
          </p:cNvSpPr>
          <p:nvPr>
            <p:ph type="sldImg"/>
          </p:nvPr>
        </p:nvSpPr>
        <p:spPr>
          <a:ln/>
        </p:spPr>
      </p:sp>
      <p:sp>
        <p:nvSpPr>
          <p:cNvPr id="397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64284D5-03E7-7348-8116-77B0C6DF08ED}" type="slidenum">
              <a:rPr lang="en-US" sz="1200">
                <a:latin typeface="Arial" charset="0"/>
              </a:rPr>
              <a:pPr/>
              <a:t>90</a:t>
            </a:fld>
            <a:endParaRPr lang="en-US" sz="1200">
              <a:latin typeface="Arial" charset="0"/>
            </a:endParaRPr>
          </a:p>
        </p:txBody>
      </p:sp>
      <p:sp>
        <p:nvSpPr>
          <p:cNvPr id="399362" name="Rectangle 2"/>
          <p:cNvSpPr>
            <a:spLocks noGrp="1" noRot="1" noChangeAspect="1" noChangeArrowheads="1" noTextEdit="1"/>
          </p:cNvSpPr>
          <p:nvPr>
            <p:ph type="sldImg"/>
          </p:nvPr>
        </p:nvSpPr>
        <p:spPr>
          <a:ln/>
        </p:spPr>
      </p:sp>
      <p:sp>
        <p:nvSpPr>
          <p:cNvPr id="399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Backgrounds (</a:t>
            </a:r>
            <a:r>
              <a:rPr lang="en-US" sz="1200" b="0" dirty="0" err="1">
                <a:solidFill>
                  <a:srgbClr val="FFFFFF"/>
                </a:solidFill>
                <a:latin typeface="Arial" charset="0"/>
                <a:ea typeface="ＭＳ Ｐゴシック" charset="0"/>
              </a:rPr>
              <a:t>nb</a:t>
            </a:r>
            <a:r>
              <a:rPr lang="en-US" sz="1200" b="0" dirty="0">
                <a:solidFill>
                  <a:srgbClr val="FFFFFF"/>
                </a:solidFill>
                <a:latin typeface="Arial" charset="0"/>
                <a:ea typeface="ＭＳ Ｐゴシック" charset="0"/>
              </a:rPr>
              <a:t>)</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ED23475-5904-DD4F-9D2A-117461D22D0A}" type="slidenum">
              <a:rPr lang="en-US" sz="1200">
                <a:latin typeface="Arial" charset="0"/>
              </a:rPr>
              <a:pPr/>
              <a:t>9</a:t>
            </a:fld>
            <a:endParaRPr lang="en-US" sz="1200">
              <a:latin typeface="Arial" charset="0"/>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2.xml"/><Relationship Id="rId4" Type="http://schemas.openxmlformats.org/officeDocument/2006/relationships/image" Target="../media/image7.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8.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1.xml"/><Relationship Id="rId4" Type="http://schemas.openxmlformats.org/officeDocument/2006/relationships/image" Target="../media/image7.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Tahoma" pitchFamily="22" charset="-52"/>
                  <a:ea typeface="+mn-ea"/>
                  <a:cs typeface="+mn-cs"/>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Tahoma" pitchFamily="22" charset="-52"/>
                  <a:ea typeface="+mn-ea"/>
                  <a:cs typeface="+mn-cs"/>
                </a:endParaRPr>
              </a:p>
            </p:txBody>
          </p:sp>
        </p:grpSp>
      </p:grpSp>
      <p:sp>
        <p:nvSpPr>
          <p:cNvPr id="12441"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2442"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2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mn-lt"/>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mn-lt"/>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48ED32DB-7017-1348-AEA4-5B1459BBC555}" type="slidenum">
              <a:rPr lang="en-US"/>
              <a:pPr>
                <a:defRPr/>
              </a:pPr>
              <a:t>‹#›</a:t>
            </a:fld>
            <a:endParaRPr lang="en-US"/>
          </a:p>
        </p:txBody>
      </p:sp>
    </p:spTree>
    <p:extLst>
      <p:ext uri="{BB962C8B-B14F-4D97-AF65-F5344CB8AC3E}">
        <p14:creationId xmlns:p14="http://schemas.microsoft.com/office/powerpoint/2010/main" val="1536507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DC82CC62-7626-A047-B400-6CB91197496F}" type="slidenum">
              <a:rPr lang="en-US"/>
              <a:pPr>
                <a:defRPr/>
              </a:pPr>
              <a:t>‹#›</a:t>
            </a:fld>
            <a:endParaRPr lang="en-US"/>
          </a:p>
        </p:txBody>
      </p:sp>
    </p:spTree>
    <p:extLst>
      <p:ext uri="{BB962C8B-B14F-4D97-AF65-F5344CB8AC3E}">
        <p14:creationId xmlns:p14="http://schemas.microsoft.com/office/powerpoint/2010/main" val="15063524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578F6410-646B-204B-86F2-6DFE57E3C6D9}" type="slidenum">
              <a:rPr lang="en-US"/>
              <a:pPr>
                <a:defRPr/>
              </a:pPr>
              <a:t>‹#›</a:t>
            </a:fld>
            <a:endParaRPr lang="en-US"/>
          </a:p>
        </p:txBody>
      </p:sp>
    </p:spTree>
    <p:extLst>
      <p:ext uri="{BB962C8B-B14F-4D97-AF65-F5344CB8AC3E}">
        <p14:creationId xmlns:p14="http://schemas.microsoft.com/office/powerpoint/2010/main" val="14410667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A0A2B31A-E603-5F42-B1DD-9E3A5AE7B64E}" type="slidenum">
              <a:rPr lang="en-US"/>
              <a:pPr>
                <a:defRPr/>
              </a:pPr>
              <a:t>‹#›</a:t>
            </a:fld>
            <a:endParaRPr lang="en-US"/>
          </a:p>
        </p:txBody>
      </p:sp>
    </p:spTree>
    <p:extLst>
      <p:ext uri="{BB962C8B-B14F-4D97-AF65-F5344CB8AC3E}">
        <p14:creationId xmlns:p14="http://schemas.microsoft.com/office/powerpoint/2010/main" val="2825150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413D62E4-0956-E640-BAAA-DF8D336BA29D}" type="slidenum">
              <a:rPr lang="en-US"/>
              <a:pPr>
                <a:defRPr/>
              </a:pPr>
              <a:t>‹#›</a:t>
            </a:fld>
            <a:endParaRPr lang="en-US"/>
          </a:p>
        </p:txBody>
      </p:sp>
    </p:spTree>
    <p:extLst>
      <p:ext uri="{BB962C8B-B14F-4D97-AF65-F5344CB8AC3E}">
        <p14:creationId xmlns:p14="http://schemas.microsoft.com/office/powerpoint/2010/main" val="24664050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0FE232E0-7953-6D49-ACBF-CF2AC1BF7180}" type="slidenum">
              <a:rPr lang="en-US"/>
              <a:pPr>
                <a:defRPr/>
              </a:pPr>
              <a:t>‹#›</a:t>
            </a:fld>
            <a:endParaRPr lang="en-US"/>
          </a:p>
        </p:txBody>
      </p:sp>
    </p:spTree>
    <p:extLst>
      <p:ext uri="{BB962C8B-B14F-4D97-AF65-F5344CB8AC3E}">
        <p14:creationId xmlns:p14="http://schemas.microsoft.com/office/powerpoint/2010/main" val="17326799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2674"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12675"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atin typeface="Tahoma" charset="0"/>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atin typeface="Tahoma" charset="0"/>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atin typeface="Tahoma" charset="0"/>
              </a:defRPr>
            </a:lvl1pPr>
          </a:lstStyle>
          <a:p>
            <a:pPr>
              <a:defRPr/>
            </a:pPr>
            <a:fld id="{4E23F3ED-030B-EE4B-9336-9F66A36610B7}" type="slidenum">
              <a:rPr lang="en-US"/>
              <a:pPr>
                <a:defRPr/>
              </a:pPr>
              <a:t>‹#›</a:t>
            </a:fld>
            <a:endParaRPr lang="en-US"/>
          </a:p>
        </p:txBody>
      </p:sp>
    </p:spTree>
    <p:extLst>
      <p:ext uri="{BB962C8B-B14F-4D97-AF65-F5344CB8AC3E}">
        <p14:creationId xmlns:p14="http://schemas.microsoft.com/office/powerpoint/2010/main" val="18121075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3FE57364-3FFB-994E-B77D-930CB34370C6}" type="slidenum">
              <a:rPr lang="en-US"/>
              <a:pPr>
                <a:defRPr/>
              </a:pPr>
              <a:t>‹#›</a:t>
            </a:fld>
            <a:endParaRPr lang="en-US"/>
          </a:p>
        </p:txBody>
      </p:sp>
    </p:spTree>
    <p:extLst>
      <p:ext uri="{BB962C8B-B14F-4D97-AF65-F5344CB8AC3E}">
        <p14:creationId xmlns:p14="http://schemas.microsoft.com/office/powerpoint/2010/main" val="40535443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75526C63-E037-8A48-9B5B-4C5FB15EDED2}" type="slidenum">
              <a:rPr lang="en-US"/>
              <a:pPr>
                <a:defRPr/>
              </a:pPr>
              <a:t>‹#›</a:t>
            </a:fld>
            <a:endParaRPr lang="en-US"/>
          </a:p>
        </p:txBody>
      </p:sp>
    </p:spTree>
    <p:extLst>
      <p:ext uri="{BB962C8B-B14F-4D97-AF65-F5344CB8AC3E}">
        <p14:creationId xmlns:p14="http://schemas.microsoft.com/office/powerpoint/2010/main" val="16774891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319D4D92-AF9E-4D41-B86D-8F8FF19AC99B}" type="slidenum">
              <a:rPr lang="en-US"/>
              <a:pPr>
                <a:defRPr/>
              </a:pPr>
              <a:t>‹#›</a:t>
            </a:fld>
            <a:endParaRPr lang="en-US"/>
          </a:p>
        </p:txBody>
      </p:sp>
    </p:spTree>
    <p:extLst>
      <p:ext uri="{BB962C8B-B14F-4D97-AF65-F5344CB8AC3E}">
        <p14:creationId xmlns:p14="http://schemas.microsoft.com/office/powerpoint/2010/main" val="1484142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defRPr>
            </a:lvl1pPr>
          </a:lstStyle>
          <a:p>
            <a:pPr>
              <a:defRPr/>
            </a:pPr>
            <a:fld id="{F3E1D6CB-E9A6-C14D-9E70-C14F37C3DFBC}" type="slidenum">
              <a:rPr lang="en-US"/>
              <a:pPr>
                <a:defRPr/>
              </a:pPr>
              <a:t>‹#›</a:t>
            </a:fld>
            <a:endParaRPr lang="en-US"/>
          </a:p>
        </p:txBody>
      </p:sp>
    </p:spTree>
    <p:extLst>
      <p:ext uri="{BB962C8B-B14F-4D97-AF65-F5344CB8AC3E}">
        <p14:creationId xmlns:p14="http://schemas.microsoft.com/office/powerpoint/2010/main" val="12661993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defRPr>
            </a:lvl1pPr>
          </a:lstStyle>
          <a:p>
            <a:pPr>
              <a:defRPr/>
            </a:pPr>
            <a:fld id="{5CA3D139-5C31-954D-B6E7-E610FF1F7B17}" type="slidenum">
              <a:rPr lang="en-US"/>
              <a:pPr>
                <a:defRPr/>
              </a:pPr>
              <a:t>‹#›</a:t>
            </a:fld>
            <a:endParaRPr lang="en-US"/>
          </a:p>
        </p:txBody>
      </p:sp>
    </p:spTree>
    <p:extLst>
      <p:ext uri="{BB962C8B-B14F-4D97-AF65-F5344CB8AC3E}">
        <p14:creationId xmlns:p14="http://schemas.microsoft.com/office/powerpoint/2010/main" val="4104728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B99DA18A-04B5-654F-BD87-8A90966CC9E1}" type="slidenum">
              <a:rPr lang="en-US"/>
              <a:pPr>
                <a:defRPr/>
              </a:pPr>
              <a:t>‹#›</a:t>
            </a:fld>
            <a:endParaRPr lang="en-US"/>
          </a:p>
        </p:txBody>
      </p:sp>
    </p:spTree>
    <p:extLst>
      <p:ext uri="{BB962C8B-B14F-4D97-AF65-F5344CB8AC3E}">
        <p14:creationId xmlns:p14="http://schemas.microsoft.com/office/powerpoint/2010/main" val="141139135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defRPr>
            </a:lvl1pPr>
          </a:lstStyle>
          <a:p>
            <a:pPr>
              <a:defRPr/>
            </a:pPr>
            <a:fld id="{D42E6AE8-9732-554D-A9A0-388F1D51D362}" type="slidenum">
              <a:rPr lang="en-US"/>
              <a:pPr>
                <a:defRPr/>
              </a:pPr>
              <a:t>‹#›</a:t>
            </a:fld>
            <a:endParaRPr lang="en-US"/>
          </a:p>
        </p:txBody>
      </p:sp>
    </p:spTree>
    <p:extLst>
      <p:ext uri="{BB962C8B-B14F-4D97-AF65-F5344CB8AC3E}">
        <p14:creationId xmlns:p14="http://schemas.microsoft.com/office/powerpoint/2010/main" val="32335208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340A4FEF-E167-C545-A4FF-C85868B4BA90}" type="slidenum">
              <a:rPr lang="en-US"/>
              <a:pPr>
                <a:defRPr/>
              </a:pPr>
              <a:t>‹#›</a:t>
            </a:fld>
            <a:endParaRPr lang="en-US"/>
          </a:p>
        </p:txBody>
      </p:sp>
    </p:spTree>
    <p:extLst>
      <p:ext uri="{BB962C8B-B14F-4D97-AF65-F5344CB8AC3E}">
        <p14:creationId xmlns:p14="http://schemas.microsoft.com/office/powerpoint/2010/main" val="39217913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28A75A01-CBAF-D041-9421-14BD6A5DB18C}" type="slidenum">
              <a:rPr lang="en-US"/>
              <a:pPr>
                <a:defRPr/>
              </a:pPr>
              <a:t>‹#›</a:t>
            </a:fld>
            <a:endParaRPr lang="en-US"/>
          </a:p>
        </p:txBody>
      </p:sp>
    </p:spTree>
    <p:extLst>
      <p:ext uri="{BB962C8B-B14F-4D97-AF65-F5344CB8AC3E}">
        <p14:creationId xmlns:p14="http://schemas.microsoft.com/office/powerpoint/2010/main" val="33603398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4C9FE307-ADFC-8C4C-9C59-80148FACB2D7}" type="slidenum">
              <a:rPr lang="en-US"/>
              <a:pPr>
                <a:defRPr/>
              </a:pPr>
              <a:t>‹#›</a:t>
            </a:fld>
            <a:endParaRPr lang="en-US"/>
          </a:p>
        </p:txBody>
      </p:sp>
    </p:spTree>
    <p:extLst>
      <p:ext uri="{BB962C8B-B14F-4D97-AF65-F5344CB8AC3E}">
        <p14:creationId xmlns:p14="http://schemas.microsoft.com/office/powerpoint/2010/main" val="29908043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938DC01C-7B8F-1B41-91DA-4FDEA0360775}" type="slidenum">
              <a:rPr lang="en-US"/>
              <a:pPr>
                <a:defRPr/>
              </a:pPr>
              <a:t>‹#›</a:t>
            </a:fld>
            <a:endParaRPr lang="en-US"/>
          </a:p>
        </p:txBody>
      </p:sp>
    </p:spTree>
    <p:extLst>
      <p:ext uri="{BB962C8B-B14F-4D97-AF65-F5344CB8AC3E}">
        <p14:creationId xmlns:p14="http://schemas.microsoft.com/office/powerpoint/2010/main" val="37952923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8" name="Freeform 6"/>
            <p:cNvSpPr>
              <a:spLocks/>
            </p:cNvSpPr>
            <p:nvPr/>
          </p:nvSpPr>
          <p:spPr bwMode="hidden">
            <a:xfrm>
              <a:off x="4038" y="3577"/>
              <a:ext cx="1720" cy="65"/>
            </a:xfrm>
            <a:custGeom>
              <a:avLst/>
              <a:gdLst>
                <a:gd name="T0" fmla="*/ 1690 w 1722"/>
                <a:gd name="T1" fmla="*/ 50 h 66"/>
                <a:gd name="T2" fmla="*/ 1690 w 1722"/>
                <a:gd name="T3" fmla="*/ 44 h 66"/>
                <a:gd name="T4" fmla="*/ 0 w 1722"/>
                <a:gd name="T5" fmla="*/ 0 h 66"/>
                <a:gd name="T6" fmla="*/ 0 w 1722"/>
                <a:gd name="T7" fmla="*/ 33 h 66"/>
                <a:gd name="T8" fmla="*/ 1690 w 1722"/>
                <a:gd name="T9" fmla="*/ 50 h 66"/>
                <a:gd name="T10" fmla="*/ 1690 w 1722"/>
                <a:gd name="T11" fmla="*/ 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0" charset="0"/>
              </a:endParaRPr>
            </a:p>
          </p:txBody>
        </p:sp>
        <p:sp>
          <p:nvSpPr>
            <p:cNvPr id="10" name="Freeform 8"/>
            <p:cNvSpPr>
              <a:spLocks/>
            </p:cNvSpPr>
            <p:nvPr/>
          </p:nvSpPr>
          <p:spPr bwMode="hidden">
            <a:xfrm>
              <a:off x="4784" y="3702"/>
              <a:ext cx="974" cy="101"/>
            </a:xfrm>
            <a:custGeom>
              <a:avLst/>
              <a:gdLst>
                <a:gd name="T0" fmla="*/ 959 w 975"/>
                <a:gd name="T1" fmla="*/ 48 h 101"/>
                <a:gd name="T2" fmla="*/ 959 w 975"/>
                <a:gd name="T3" fmla="*/ 0 h 101"/>
                <a:gd name="T4" fmla="*/ 0 w 975"/>
                <a:gd name="T5" fmla="*/ 24 h 101"/>
                <a:gd name="T6" fmla="*/ 0 w 975"/>
                <a:gd name="T7" fmla="*/ 101 h 101"/>
                <a:gd name="T8" fmla="*/ 959 w 975"/>
                <a:gd name="T9" fmla="*/ 48 h 101"/>
                <a:gd name="T10" fmla="*/ 95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09 w 2141"/>
                <a:gd name="T1" fmla="*/ 0 h 198"/>
                <a:gd name="T2" fmla="*/ 0 w 2141"/>
                <a:gd name="T3" fmla="*/ 156 h 198"/>
                <a:gd name="T4" fmla="*/ 0 w 2141"/>
                <a:gd name="T5" fmla="*/ 198 h 198"/>
                <a:gd name="T6" fmla="*/ 2109 w 2141"/>
                <a:gd name="T7" fmla="*/ 0 h 198"/>
                <a:gd name="T8" fmla="*/ 210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3" name="Freeform 11"/>
            <p:cNvSpPr>
              <a:spLocks/>
            </p:cNvSpPr>
            <p:nvPr/>
          </p:nvSpPr>
          <p:spPr bwMode="hidden">
            <a:xfrm>
              <a:off x="2097" y="4043"/>
              <a:ext cx="2514" cy="276"/>
            </a:xfrm>
            <a:custGeom>
              <a:avLst/>
              <a:gdLst>
                <a:gd name="T0" fmla="*/ 2134 w 2517"/>
                <a:gd name="T1" fmla="*/ 276 h 276"/>
                <a:gd name="T2" fmla="*/ 2469 w 2517"/>
                <a:gd name="T3" fmla="*/ 204 h 276"/>
                <a:gd name="T4" fmla="*/ 2212 w 2517"/>
                <a:gd name="T5" fmla="*/ 0 h 276"/>
                <a:gd name="T6" fmla="*/ 0 w 2517"/>
                <a:gd name="T7" fmla="*/ 276 h 276"/>
                <a:gd name="T8" fmla="*/ 2134 w 2517"/>
                <a:gd name="T9" fmla="*/ 276 h 276"/>
                <a:gd name="T10" fmla="*/ 2134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5" name="Freeform 13"/>
            <p:cNvSpPr>
              <a:spLocks/>
            </p:cNvSpPr>
            <p:nvPr/>
          </p:nvSpPr>
          <p:spPr bwMode="hidden">
            <a:xfrm>
              <a:off x="5030" y="3151"/>
              <a:ext cx="728" cy="240"/>
            </a:xfrm>
            <a:custGeom>
              <a:avLst/>
              <a:gdLst>
                <a:gd name="T0" fmla="*/ 713 w 729"/>
                <a:gd name="T1" fmla="*/ 240 h 240"/>
                <a:gd name="T2" fmla="*/ 0 w 729"/>
                <a:gd name="T3" fmla="*/ 0 h 240"/>
                <a:gd name="T4" fmla="*/ 0 w 729"/>
                <a:gd name="T5" fmla="*/ 6 h 240"/>
                <a:gd name="T6" fmla="*/ 713 w 729"/>
                <a:gd name="T7" fmla="*/ 240 h 240"/>
                <a:gd name="T8" fmla="*/ 71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7" name="Freeform 15"/>
            <p:cNvSpPr>
              <a:spLocks/>
            </p:cNvSpPr>
            <p:nvPr/>
          </p:nvSpPr>
          <p:spPr bwMode="hidden">
            <a:xfrm>
              <a:off x="5030" y="3049"/>
              <a:ext cx="728" cy="318"/>
            </a:xfrm>
            <a:custGeom>
              <a:avLst/>
              <a:gdLst>
                <a:gd name="T0" fmla="*/ 713 w 729"/>
                <a:gd name="T1" fmla="*/ 318 h 318"/>
                <a:gd name="T2" fmla="*/ 713 w 729"/>
                <a:gd name="T3" fmla="*/ 312 h 318"/>
                <a:gd name="T4" fmla="*/ 0 w 729"/>
                <a:gd name="T5" fmla="*/ 0 h 318"/>
                <a:gd name="T6" fmla="*/ 0 w 729"/>
                <a:gd name="T7" fmla="*/ 54 h 318"/>
                <a:gd name="T8" fmla="*/ 713 w 729"/>
                <a:gd name="T9" fmla="*/ 318 h 318"/>
                <a:gd name="T10" fmla="*/ 71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0"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110" charset="0"/>
                </a:endParaRPr>
              </a:p>
            </p:txBody>
          </p:sp>
        </p:grpSp>
      </p:grpSp>
      <p:sp>
        <p:nvSpPr>
          <p:cNvPr id="823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823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46CA26F3-DCBA-3944-9132-131787242A50}" type="slidenum">
              <a:rPr lang="en-US"/>
              <a:pPr>
                <a:defRPr/>
              </a:pPr>
              <a:t>‹#›</a:t>
            </a:fld>
            <a:endParaRPr lang="en-US"/>
          </a:p>
        </p:txBody>
      </p:sp>
    </p:spTree>
    <p:extLst>
      <p:ext uri="{BB962C8B-B14F-4D97-AF65-F5344CB8AC3E}">
        <p14:creationId xmlns:p14="http://schemas.microsoft.com/office/powerpoint/2010/main" val="2688118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060C88DD-20B9-2D40-B99A-9A0961DBAF24}" type="slidenum">
              <a:rPr lang="en-US"/>
              <a:pPr>
                <a:defRPr/>
              </a:pPr>
              <a:t>‹#›</a:t>
            </a:fld>
            <a:endParaRPr lang="en-US"/>
          </a:p>
        </p:txBody>
      </p:sp>
    </p:spTree>
    <p:extLst>
      <p:ext uri="{BB962C8B-B14F-4D97-AF65-F5344CB8AC3E}">
        <p14:creationId xmlns:p14="http://schemas.microsoft.com/office/powerpoint/2010/main" val="5339517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921440B9-C7F3-1841-8EE9-A89C03F6E523}" type="slidenum">
              <a:rPr lang="en-US"/>
              <a:pPr>
                <a:defRPr/>
              </a:pPr>
              <a:t>‹#›</a:t>
            </a:fld>
            <a:endParaRPr lang="en-US"/>
          </a:p>
        </p:txBody>
      </p:sp>
    </p:spTree>
    <p:extLst>
      <p:ext uri="{BB962C8B-B14F-4D97-AF65-F5344CB8AC3E}">
        <p14:creationId xmlns:p14="http://schemas.microsoft.com/office/powerpoint/2010/main" val="13079748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Tahoma" charset="0"/>
              </a:defRPr>
            </a:lvl1pPr>
          </a:lstStyle>
          <a:p>
            <a:pPr>
              <a:defRPr/>
            </a:pPr>
            <a:fld id="{F3B751C3-1656-844F-A6B3-13CA1623B1CD}" type="slidenum">
              <a:rPr lang="en-US"/>
              <a:pPr>
                <a:defRPr/>
              </a:pPr>
              <a:t>‹#›</a:t>
            </a:fld>
            <a:endParaRPr lang="en-US"/>
          </a:p>
        </p:txBody>
      </p:sp>
    </p:spTree>
    <p:extLst>
      <p:ext uri="{BB962C8B-B14F-4D97-AF65-F5344CB8AC3E}">
        <p14:creationId xmlns:p14="http://schemas.microsoft.com/office/powerpoint/2010/main" val="114016951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vl1pPr>
          </a:lstStyle>
          <a:p>
            <a:pPr>
              <a:defRPr/>
            </a:pPr>
            <a:endParaRPr lang="en-US"/>
          </a:p>
        </p:txBody>
      </p:sp>
      <p:sp>
        <p:nvSpPr>
          <p:cNvPr id="8" name="Rectangle 45"/>
          <p:cNvSpPr>
            <a:spLocks noGrp="1" noChangeArrowheads="1"/>
          </p:cNvSpPr>
          <p:nvPr>
            <p:ph type="ftr" sz="quarter" idx="11"/>
          </p:nvPr>
        </p:nvSpPr>
        <p:spPr/>
        <p:txBody>
          <a:bodyPr/>
          <a:lstStyle>
            <a:lvl1pPr>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atin typeface="Tahoma" charset="0"/>
              </a:defRPr>
            </a:lvl1pPr>
          </a:lstStyle>
          <a:p>
            <a:pPr>
              <a:defRPr/>
            </a:pPr>
            <a:fld id="{177614FE-06B3-9647-8014-5C14955FCF6E}" type="slidenum">
              <a:rPr lang="en-US"/>
              <a:pPr>
                <a:defRPr/>
              </a:pPr>
              <a:t>‹#›</a:t>
            </a:fld>
            <a:endParaRPr lang="en-US"/>
          </a:p>
        </p:txBody>
      </p:sp>
    </p:spTree>
    <p:extLst>
      <p:ext uri="{BB962C8B-B14F-4D97-AF65-F5344CB8AC3E}">
        <p14:creationId xmlns:p14="http://schemas.microsoft.com/office/powerpoint/2010/main" val="13566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194175"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B6D2D473-0EFF-7D43-9873-7508AAD7EAEB}" type="slidenum">
              <a:rPr lang="en-US"/>
              <a:pPr>
                <a:defRPr/>
              </a:pPr>
              <a:t>‹#›</a:t>
            </a:fld>
            <a:endParaRPr lang="en-US"/>
          </a:p>
        </p:txBody>
      </p:sp>
    </p:spTree>
    <p:extLst>
      <p:ext uri="{BB962C8B-B14F-4D97-AF65-F5344CB8AC3E}">
        <p14:creationId xmlns:p14="http://schemas.microsoft.com/office/powerpoint/2010/main" val="14058154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313DEE6F-BEE3-DC4E-B975-778D1AF4869F}" type="slidenum">
              <a:rPr lang="en-US"/>
              <a:pPr>
                <a:defRPr/>
              </a:pPr>
              <a:t>‹#›</a:t>
            </a:fld>
            <a:endParaRPr lang="en-US"/>
          </a:p>
        </p:txBody>
      </p:sp>
    </p:spTree>
    <p:extLst>
      <p:ext uri="{BB962C8B-B14F-4D97-AF65-F5344CB8AC3E}">
        <p14:creationId xmlns:p14="http://schemas.microsoft.com/office/powerpoint/2010/main" val="128119850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endParaRPr lang="en-US"/>
          </a:p>
        </p:txBody>
      </p:sp>
      <p:sp>
        <p:nvSpPr>
          <p:cNvPr id="3" name="Rectangle 45"/>
          <p:cNvSpPr>
            <a:spLocks noGrp="1" noChangeArrowheads="1"/>
          </p:cNvSpPr>
          <p:nvPr>
            <p:ph type="ftr" sz="quarter" idx="11"/>
          </p:nvPr>
        </p:nvSpPr>
        <p:spPr/>
        <p:txBody>
          <a:bodyPr/>
          <a:lstStyle>
            <a:lvl1pPr>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atin typeface="Tahoma" charset="0"/>
              </a:defRPr>
            </a:lvl1pPr>
          </a:lstStyle>
          <a:p>
            <a:pPr>
              <a:defRPr/>
            </a:pPr>
            <a:fld id="{49F07D82-E3AC-6A4F-9FD8-4A3A1B5F44EE}" type="slidenum">
              <a:rPr lang="en-US"/>
              <a:pPr>
                <a:defRPr/>
              </a:pPr>
              <a:t>‹#›</a:t>
            </a:fld>
            <a:endParaRPr lang="en-US"/>
          </a:p>
        </p:txBody>
      </p:sp>
    </p:spTree>
    <p:extLst>
      <p:ext uri="{BB962C8B-B14F-4D97-AF65-F5344CB8AC3E}">
        <p14:creationId xmlns:p14="http://schemas.microsoft.com/office/powerpoint/2010/main" val="40695968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Tahoma" charset="0"/>
              </a:defRPr>
            </a:lvl1pPr>
          </a:lstStyle>
          <a:p>
            <a:pPr>
              <a:defRPr/>
            </a:pPr>
            <a:fld id="{445D09D7-7DBF-5F44-BED1-CF1D0979A303}" type="slidenum">
              <a:rPr lang="en-US"/>
              <a:pPr>
                <a:defRPr/>
              </a:pPr>
              <a:t>‹#›</a:t>
            </a:fld>
            <a:endParaRPr lang="en-US"/>
          </a:p>
        </p:txBody>
      </p:sp>
    </p:spTree>
    <p:extLst>
      <p:ext uri="{BB962C8B-B14F-4D97-AF65-F5344CB8AC3E}">
        <p14:creationId xmlns:p14="http://schemas.microsoft.com/office/powerpoint/2010/main" val="21861421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Tahoma" charset="0"/>
              </a:defRPr>
            </a:lvl1pPr>
          </a:lstStyle>
          <a:p>
            <a:pPr>
              <a:defRPr/>
            </a:pPr>
            <a:fld id="{970D8117-AED1-DA4B-B44C-E11DD5210052}" type="slidenum">
              <a:rPr lang="en-US"/>
              <a:pPr>
                <a:defRPr/>
              </a:pPr>
              <a:t>‹#›</a:t>
            </a:fld>
            <a:endParaRPr lang="en-US"/>
          </a:p>
        </p:txBody>
      </p:sp>
    </p:spTree>
    <p:extLst>
      <p:ext uri="{BB962C8B-B14F-4D97-AF65-F5344CB8AC3E}">
        <p14:creationId xmlns:p14="http://schemas.microsoft.com/office/powerpoint/2010/main" val="382100721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F4E4FF89-005E-4945-BB46-D6954F2966C8}" type="slidenum">
              <a:rPr lang="en-US"/>
              <a:pPr>
                <a:defRPr/>
              </a:pPr>
              <a:t>‹#›</a:t>
            </a:fld>
            <a:endParaRPr lang="en-US"/>
          </a:p>
        </p:txBody>
      </p:sp>
    </p:spTree>
    <p:extLst>
      <p:ext uri="{BB962C8B-B14F-4D97-AF65-F5344CB8AC3E}">
        <p14:creationId xmlns:p14="http://schemas.microsoft.com/office/powerpoint/2010/main" val="271969917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BAEAD952-045A-7A48-9012-C5AFD9A8447F}" type="slidenum">
              <a:rPr lang="en-US"/>
              <a:pPr>
                <a:defRPr/>
              </a:pPr>
              <a:t>‹#›</a:t>
            </a:fld>
            <a:endParaRPr lang="en-US"/>
          </a:p>
        </p:txBody>
      </p:sp>
    </p:spTree>
    <p:extLst>
      <p:ext uri="{BB962C8B-B14F-4D97-AF65-F5344CB8AC3E}">
        <p14:creationId xmlns:p14="http://schemas.microsoft.com/office/powerpoint/2010/main" val="1196021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p:txBody>
          <a:bodyPr/>
          <a:lstStyle>
            <a:lvl1pPr>
              <a:defRPr/>
            </a:lvl1pPr>
          </a:lstStyle>
          <a:p>
            <a:pPr>
              <a:defRPr/>
            </a:pPr>
            <a:endParaRPr lang="en-US"/>
          </a:p>
        </p:txBody>
      </p:sp>
      <p:sp>
        <p:nvSpPr>
          <p:cNvPr id="7" name="Rectangle 45"/>
          <p:cNvSpPr>
            <a:spLocks noGrp="1" noChangeArrowheads="1"/>
          </p:cNvSpPr>
          <p:nvPr>
            <p:ph type="ftr" sz="quarter" idx="11"/>
          </p:nvPr>
        </p:nvSpPr>
        <p:spPr/>
        <p:txBody>
          <a:bodyPr/>
          <a:lstStyle>
            <a:lvl1pPr>
              <a:defRPr/>
            </a:lvl1pPr>
          </a:lstStyle>
          <a:p>
            <a:pPr>
              <a:defRPr/>
            </a:pPr>
            <a:endParaRPr lang="en-US"/>
          </a:p>
        </p:txBody>
      </p:sp>
      <p:sp>
        <p:nvSpPr>
          <p:cNvPr id="8" name="Rectangle 46"/>
          <p:cNvSpPr>
            <a:spLocks noGrp="1" noChangeArrowheads="1"/>
          </p:cNvSpPr>
          <p:nvPr>
            <p:ph type="sldNum" sz="quarter" idx="12"/>
          </p:nvPr>
        </p:nvSpPr>
        <p:spPr/>
        <p:txBody>
          <a:bodyPr/>
          <a:lstStyle>
            <a:lvl1pPr>
              <a:defRPr>
                <a:latin typeface="Tahoma" charset="0"/>
              </a:defRPr>
            </a:lvl1pPr>
          </a:lstStyle>
          <a:p>
            <a:pPr>
              <a:defRPr/>
            </a:pPr>
            <a:fld id="{411CB1BC-3CB0-974E-80A9-E8B59D5C2E76}" type="slidenum">
              <a:rPr lang="en-US"/>
              <a:pPr>
                <a:defRPr/>
              </a:pPr>
              <a:t>‹#›</a:t>
            </a:fld>
            <a:endParaRPr lang="en-US"/>
          </a:p>
        </p:txBody>
      </p:sp>
    </p:spTree>
    <p:extLst>
      <p:ext uri="{BB962C8B-B14F-4D97-AF65-F5344CB8AC3E}">
        <p14:creationId xmlns:p14="http://schemas.microsoft.com/office/powerpoint/2010/main" val="213595806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E2785F09-D378-7144-AB51-BA6B7272D0E0}" type="slidenum">
              <a:rPr lang="en-US" altLang="zh-TW"/>
              <a:pPr>
                <a:defRPr/>
              </a:pPr>
              <a:t>‹#›</a:t>
            </a:fld>
            <a:endParaRPr lang="en-US" altLang="zh-TW"/>
          </a:p>
        </p:txBody>
      </p:sp>
    </p:spTree>
    <p:extLst>
      <p:ext uri="{BB962C8B-B14F-4D97-AF65-F5344CB8AC3E}">
        <p14:creationId xmlns:p14="http://schemas.microsoft.com/office/powerpoint/2010/main" val="189148669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6E57F5D-2DE6-8044-B5D8-3AECB49C7DFC}" type="slidenum">
              <a:rPr lang="en-US" altLang="zh-TW"/>
              <a:pPr>
                <a:defRPr/>
              </a:pPr>
              <a:t>‹#›</a:t>
            </a:fld>
            <a:endParaRPr lang="en-US" altLang="zh-TW"/>
          </a:p>
        </p:txBody>
      </p:sp>
    </p:spTree>
    <p:extLst>
      <p:ext uri="{BB962C8B-B14F-4D97-AF65-F5344CB8AC3E}">
        <p14:creationId xmlns:p14="http://schemas.microsoft.com/office/powerpoint/2010/main" val="3112853949"/>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328DDDB-FBD0-6942-B902-5BEB8F32E395}" type="slidenum">
              <a:rPr lang="en-US" altLang="zh-TW"/>
              <a:pPr>
                <a:defRPr/>
              </a:pPr>
              <a:t>‹#›</a:t>
            </a:fld>
            <a:endParaRPr lang="en-US" altLang="zh-TW"/>
          </a:p>
        </p:txBody>
      </p:sp>
    </p:spTree>
    <p:extLst>
      <p:ext uri="{BB962C8B-B14F-4D97-AF65-F5344CB8AC3E}">
        <p14:creationId xmlns:p14="http://schemas.microsoft.com/office/powerpoint/2010/main" val="118519254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pitchFamily="22" charset="-52"/>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pitchFamily="22" charset="-52"/>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5C466E6A-CBAC-094F-81DC-4AA887E289AB}" type="slidenum">
              <a:rPr lang="en-US"/>
              <a:pPr>
                <a:defRPr/>
              </a:pPr>
              <a:t>‹#›</a:t>
            </a:fld>
            <a:endParaRPr lang="en-US"/>
          </a:p>
        </p:txBody>
      </p:sp>
    </p:spTree>
    <p:extLst>
      <p:ext uri="{BB962C8B-B14F-4D97-AF65-F5344CB8AC3E}">
        <p14:creationId xmlns:p14="http://schemas.microsoft.com/office/powerpoint/2010/main" val="91085497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0CB98BB2-74D8-D245-8C41-0583CF252DD0}" type="slidenum">
              <a:rPr lang="en-US" altLang="zh-TW"/>
              <a:pPr>
                <a:defRPr/>
              </a:pPr>
              <a:t>‹#›</a:t>
            </a:fld>
            <a:endParaRPr lang="en-US" altLang="zh-TW"/>
          </a:p>
        </p:txBody>
      </p:sp>
    </p:spTree>
    <p:extLst>
      <p:ext uri="{BB962C8B-B14F-4D97-AF65-F5344CB8AC3E}">
        <p14:creationId xmlns:p14="http://schemas.microsoft.com/office/powerpoint/2010/main" val="393619528"/>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63B8562C-9ACB-2A40-8B65-4F3264D06EDD}" type="slidenum">
              <a:rPr lang="en-US" altLang="zh-TW"/>
              <a:pPr>
                <a:defRPr/>
              </a:pPr>
              <a:t>‹#›</a:t>
            </a:fld>
            <a:endParaRPr lang="en-US" altLang="zh-TW"/>
          </a:p>
        </p:txBody>
      </p:sp>
    </p:spTree>
    <p:extLst>
      <p:ext uri="{BB962C8B-B14F-4D97-AF65-F5344CB8AC3E}">
        <p14:creationId xmlns:p14="http://schemas.microsoft.com/office/powerpoint/2010/main" val="1084149384"/>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27146FB8-A0FE-F44F-A4C5-C9677170B970}" type="slidenum">
              <a:rPr lang="en-US" altLang="zh-TW"/>
              <a:pPr>
                <a:defRPr/>
              </a:pPr>
              <a:t>‹#›</a:t>
            </a:fld>
            <a:endParaRPr lang="en-US" altLang="zh-TW"/>
          </a:p>
        </p:txBody>
      </p:sp>
    </p:spTree>
    <p:extLst>
      <p:ext uri="{BB962C8B-B14F-4D97-AF65-F5344CB8AC3E}">
        <p14:creationId xmlns:p14="http://schemas.microsoft.com/office/powerpoint/2010/main" val="2703753302"/>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49ECA433-6BFA-0847-9C59-9059DDD905BB}" type="slidenum">
              <a:rPr lang="en-US" altLang="zh-TW"/>
              <a:pPr>
                <a:defRPr/>
              </a:pPr>
              <a:t>‹#›</a:t>
            </a:fld>
            <a:endParaRPr lang="en-US" altLang="zh-TW"/>
          </a:p>
        </p:txBody>
      </p:sp>
    </p:spTree>
    <p:extLst>
      <p:ext uri="{BB962C8B-B14F-4D97-AF65-F5344CB8AC3E}">
        <p14:creationId xmlns:p14="http://schemas.microsoft.com/office/powerpoint/2010/main" val="2398041929"/>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0AD7E998-36AD-AB4E-8FB1-9E326213181A}" type="slidenum">
              <a:rPr lang="en-US" altLang="zh-TW"/>
              <a:pPr>
                <a:defRPr/>
              </a:pPr>
              <a:t>‹#›</a:t>
            </a:fld>
            <a:endParaRPr lang="en-US" altLang="zh-TW"/>
          </a:p>
        </p:txBody>
      </p:sp>
    </p:spTree>
    <p:extLst>
      <p:ext uri="{BB962C8B-B14F-4D97-AF65-F5344CB8AC3E}">
        <p14:creationId xmlns:p14="http://schemas.microsoft.com/office/powerpoint/2010/main" val="4064860799"/>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AA0F377B-4BFE-5846-959D-5D237AC73368}" type="slidenum">
              <a:rPr lang="en-US" altLang="zh-TW"/>
              <a:pPr>
                <a:defRPr/>
              </a:pPr>
              <a:t>‹#›</a:t>
            </a:fld>
            <a:endParaRPr lang="en-US" altLang="zh-TW"/>
          </a:p>
        </p:txBody>
      </p:sp>
    </p:spTree>
    <p:extLst>
      <p:ext uri="{BB962C8B-B14F-4D97-AF65-F5344CB8AC3E}">
        <p14:creationId xmlns:p14="http://schemas.microsoft.com/office/powerpoint/2010/main" val="3464494656"/>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4B385298-08F7-2E4F-8958-B84CF9EC81A6}" type="slidenum">
              <a:rPr lang="en-US" altLang="zh-TW"/>
              <a:pPr>
                <a:defRPr/>
              </a:pPr>
              <a:t>‹#›</a:t>
            </a:fld>
            <a:endParaRPr lang="en-US" altLang="zh-TW"/>
          </a:p>
        </p:txBody>
      </p:sp>
    </p:spTree>
    <p:extLst>
      <p:ext uri="{BB962C8B-B14F-4D97-AF65-F5344CB8AC3E}">
        <p14:creationId xmlns:p14="http://schemas.microsoft.com/office/powerpoint/2010/main" val="2940454802"/>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58070F3-D8BC-8E49-8E2C-2AC798A70BEF}" type="slidenum">
              <a:rPr lang="en-US" altLang="zh-TW"/>
              <a:pPr>
                <a:defRPr/>
              </a:pPr>
              <a:t>‹#›</a:t>
            </a:fld>
            <a:endParaRPr lang="en-US" altLang="zh-TW"/>
          </a:p>
        </p:txBody>
      </p:sp>
    </p:spTree>
    <p:extLst>
      <p:ext uri="{BB962C8B-B14F-4D97-AF65-F5344CB8AC3E}">
        <p14:creationId xmlns:p14="http://schemas.microsoft.com/office/powerpoint/2010/main" val="255392580"/>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222421DF-7F8A-7143-8AEE-18F772DC5FF2}" type="slidenum">
              <a:rPr lang="en-US" altLang="zh-TW"/>
              <a:pPr>
                <a:defRPr/>
              </a:pPr>
              <a:t>‹#›</a:t>
            </a:fld>
            <a:endParaRPr lang="en-US" altLang="zh-TW"/>
          </a:p>
        </p:txBody>
      </p:sp>
    </p:spTree>
    <p:extLst>
      <p:ext uri="{BB962C8B-B14F-4D97-AF65-F5344CB8AC3E}">
        <p14:creationId xmlns:p14="http://schemas.microsoft.com/office/powerpoint/2010/main" val="3876823536"/>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E2C7428E-C15E-A742-A4F7-1208E7C451D1}" type="slidenum">
              <a:rPr lang="en-US" altLang="zh-TW"/>
              <a:pPr>
                <a:defRPr/>
              </a:pPr>
              <a:t>‹#›</a:t>
            </a:fld>
            <a:endParaRPr lang="en-US" altLang="zh-TW"/>
          </a:p>
        </p:txBody>
      </p:sp>
    </p:spTree>
    <p:extLst>
      <p:ext uri="{BB962C8B-B14F-4D97-AF65-F5344CB8AC3E}">
        <p14:creationId xmlns:p14="http://schemas.microsoft.com/office/powerpoint/2010/main" val="217441615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C5B4C0B4-F907-144A-A21C-614DC6C279D1}" type="slidenum">
              <a:rPr lang="en-US"/>
              <a:pPr>
                <a:defRPr/>
              </a:pPr>
              <a:t>‹#›</a:t>
            </a:fld>
            <a:endParaRPr lang="en-US"/>
          </a:p>
        </p:txBody>
      </p:sp>
    </p:spTree>
    <p:extLst>
      <p:ext uri="{BB962C8B-B14F-4D97-AF65-F5344CB8AC3E}">
        <p14:creationId xmlns:p14="http://schemas.microsoft.com/office/powerpoint/2010/main" val="22342124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8" name="Freeform 6"/>
            <p:cNvSpPr>
              <a:spLocks/>
            </p:cNvSpPr>
            <p:nvPr/>
          </p:nvSpPr>
          <p:spPr bwMode="hidden">
            <a:xfrm>
              <a:off x="4038" y="3577"/>
              <a:ext cx="1720" cy="65"/>
            </a:xfrm>
            <a:custGeom>
              <a:avLst/>
              <a:gdLst>
                <a:gd name="T0" fmla="*/ 1690 w 1722"/>
                <a:gd name="T1" fmla="*/ 50 h 66"/>
                <a:gd name="T2" fmla="*/ 1690 w 1722"/>
                <a:gd name="T3" fmla="*/ 44 h 66"/>
                <a:gd name="T4" fmla="*/ 0 w 1722"/>
                <a:gd name="T5" fmla="*/ 0 h 66"/>
                <a:gd name="T6" fmla="*/ 0 w 1722"/>
                <a:gd name="T7" fmla="*/ 33 h 66"/>
                <a:gd name="T8" fmla="*/ 1690 w 1722"/>
                <a:gd name="T9" fmla="*/ 50 h 66"/>
                <a:gd name="T10" fmla="*/ 1690 w 1722"/>
                <a:gd name="T11" fmla="*/ 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0" charset="0"/>
              </a:endParaRPr>
            </a:p>
          </p:txBody>
        </p:sp>
        <p:sp>
          <p:nvSpPr>
            <p:cNvPr id="10" name="Freeform 8"/>
            <p:cNvSpPr>
              <a:spLocks/>
            </p:cNvSpPr>
            <p:nvPr/>
          </p:nvSpPr>
          <p:spPr bwMode="hidden">
            <a:xfrm>
              <a:off x="4784" y="3702"/>
              <a:ext cx="974" cy="101"/>
            </a:xfrm>
            <a:custGeom>
              <a:avLst/>
              <a:gdLst>
                <a:gd name="T0" fmla="*/ 959 w 975"/>
                <a:gd name="T1" fmla="*/ 48 h 101"/>
                <a:gd name="T2" fmla="*/ 959 w 975"/>
                <a:gd name="T3" fmla="*/ 0 h 101"/>
                <a:gd name="T4" fmla="*/ 0 w 975"/>
                <a:gd name="T5" fmla="*/ 24 h 101"/>
                <a:gd name="T6" fmla="*/ 0 w 975"/>
                <a:gd name="T7" fmla="*/ 101 h 101"/>
                <a:gd name="T8" fmla="*/ 959 w 975"/>
                <a:gd name="T9" fmla="*/ 48 h 101"/>
                <a:gd name="T10" fmla="*/ 95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09 w 2141"/>
                <a:gd name="T1" fmla="*/ 0 h 198"/>
                <a:gd name="T2" fmla="*/ 0 w 2141"/>
                <a:gd name="T3" fmla="*/ 156 h 198"/>
                <a:gd name="T4" fmla="*/ 0 w 2141"/>
                <a:gd name="T5" fmla="*/ 198 h 198"/>
                <a:gd name="T6" fmla="*/ 2109 w 2141"/>
                <a:gd name="T7" fmla="*/ 0 h 198"/>
                <a:gd name="T8" fmla="*/ 210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3" name="Freeform 11"/>
            <p:cNvSpPr>
              <a:spLocks/>
            </p:cNvSpPr>
            <p:nvPr/>
          </p:nvSpPr>
          <p:spPr bwMode="hidden">
            <a:xfrm>
              <a:off x="2097" y="4043"/>
              <a:ext cx="2514" cy="276"/>
            </a:xfrm>
            <a:custGeom>
              <a:avLst/>
              <a:gdLst>
                <a:gd name="T0" fmla="*/ 2134 w 2517"/>
                <a:gd name="T1" fmla="*/ 276 h 276"/>
                <a:gd name="T2" fmla="*/ 2469 w 2517"/>
                <a:gd name="T3" fmla="*/ 204 h 276"/>
                <a:gd name="T4" fmla="*/ 2212 w 2517"/>
                <a:gd name="T5" fmla="*/ 0 h 276"/>
                <a:gd name="T6" fmla="*/ 0 w 2517"/>
                <a:gd name="T7" fmla="*/ 276 h 276"/>
                <a:gd name="T8" fmla="*/ 2134 w 2517"/>
                <a:gd name="T9" fmla="*/ 276 h 276"/>
                <a:gd name="T10" fmla="*/ 2134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5" name="Freeform 13"/>
            <p:cNvSpPr>
              <a:spLocks/>
            </p:cNvSpPr>
            <p:nvPr/>
          </p:nvSpPr>
          <p:spPr bwMode="hidden">
            <a:xfrm>
              <a:off x="5030" y="3151"/>
              <a:ext cx="728" cy="240"/>
            </a:xfrm>
            <a:custGeom>
              <a:avLst/>
              <a:gdLst>
                <a:gd name="T0" fmla="*/ 713 w 729"/>
                <a:gd name="T1" fmla="*/ 240 h 240"/>
                <a:gd name="T2" fmla="*/ 0 w 729"/>
                <a:gd name="T3" fmla="*/ 0 h 240"/>
                <a:gd name="T4" fmla="*/ 0 w 729"/>
                <a:gd name="T5" fmla="*/ 6 h 240"/>
                <a:gd name="T6" fmla="*/ 713 w 729"/>
                <a:gd name="T7" fmla="*/ 240 h 240"/>
                <a:gd name="T8" fmla="*/ 71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7" name="Freeform 15"/>
            <p:cNvSpPr>
              <a:spLocks/>
            </p:cNvSpPr>
            <p:nvPr/>
          </p:nvSpPr>
          <p:spPr bwMode="hidden">
            <a:xfrm>
              <a:off x="5030" y="3049"/>
              <a:ext cx="728" cy="318"/>
            </a:xfrm>
            <a:custGeom>
              <a:avLst/>
              <a:gdLst>
                <a:gd name="T0" fmla="*/ 713 w 729"/>
                <a:gd name="T1" fmla="*/ 318 h 318"/>
                <a:gd name="T2" fmla="*/ 713 w 729"/>
                <a:gd name="T3" fmla="*/ 312 h 318"/>
                <a:gd name="T4" fmla="*/ 0 w 729"/>
                <a:gd name="T5" fmla="*/ 0 h 318"/>
                <a:gd name="T6" fmla="*/ 0 w 729"/>
                <a:gd name="T7" fmla="*/ 54 h 318"/>
                <a:gd name="T8" fmla="*/ 713 w 729"/>
                <a:gd name="T9" fmla="*/ 318 h 318"/>
                <a:gd name="T10" fmla="*/ 71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0"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110" charset="0"/>
                </a:endParaRPr>
              </a:p>
            </p:txBody>
          </p:sp>
        </p:grpSp>
      </p:grpSp>
      <p:sp>
        <p:nvSpPr>
          <p:cNvPr id="823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823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E7470BC4-E23D-CB4F-A899-885CCF3A9FB0}" type="slidenum">
              <a:rPr lang="en-US"/>
              <a:pPr>
                <a:defRPr/>
              </a:pPr>
              <a:t>‹#›</a:t>
            </a:fld>
            <a:endParaRPr lang="en-US"/>
          </a:p>
        </p:txBody>
      </p:sp>
    </p:spTree>
    <p:extLst>
      <p:ext uri="{BB962C8B-B14F-4D97-AF65-F5344CB8AC3E}">
        <p14:creationId xmlns:p14="http://schemas.microsoft.com/office/powerpoint/2010/main" val="7775730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0207ECD4-900A-8E40-9F62-D60170AD433B}" type="slidenum">
              <a:rPr lang="en-US"/>
              <a:pPr>
                <a:defRPr/>
              </a:pPr>
              <a:t>‹#›</a:t>
            </a:fld>
            <a:endParaRPr lang="en-US"/>
          </a:p>
        </p:txBody>
      </p:sp>
    </p:spTree>
    <p:extLst>
      <p:ext uri="{BB962C8B-B14F-4D97-AF65-F5344CB8AC3E}">
        <p14:creationId xmlns:p14="http://schemas.microsoft.com/office/powerpoint/2010/main" val="278936590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6E2B5951-1390-D545-958D-C3C95BBB5E71}" type="slidenum">
              <a:rPr lang="en-US"/>
              <a:pPr>
                <a:defRPr/>
              </a:pPr>
              <a:t>‹#›</a:t>
            </a:fld>
            <a:endParaRPr lang="en-US"/>
          </a:p>
        </p:txBody>
      </p:sp>
    </p:spTree>
    <p:extLst>
      <p:ext uri="{BB962C8B-B14F-4D97-AF65-F5344CB8AC3E}">
        <p14:creationId xmlns:p14="http://schemas.microsoft.com/office/powerpoint/2010/main" val="367822806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Tahoma" charset="0"/>
              </a:defRPr>
            </a:lvl1pPr>
          </a:lstStyle>
          <a:p>
            <a:pPr>
              <a:defRPr/>
            </a:pPr>
            <a:fld id="{27A25775-A762-974D-840A-7931E4094EAA}" type="slidenum">
              <a:rPr lang="en-US"/>
              <a:pPr>
                <a:defRPr/>
              </a:pPr>
              <a:t>‹#›</a:t>
            </a:fld>
            <a:endParaRPr lang="en-US"/>
          </a:p>
        </p:txBody>
      </p:sp>
    </p:spTree>
    <p:extLst>
      <p:ext uri="{BB962C8B-B14F-4D97-AF65-F5344CB8AC3E}">
        <p14:creationId xmlns:p14="http://schemas.microsoft.com/office/powerpoint/2010/main" val="320543168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vl1pPr>
          </a:lstStyle>
          <a:p>
            <a:pPr>
              <a:defRPr/>
            </a:pPr>
            <a:endParaRPr lang="en-US"/>
          </a:p>
        </p:txBody>
      </p:sp>
      <p:sp>
        <p:nvSpPr>
          <p:cNvPr id="8" name="Rectangle 45"/>
          <p:cNvSpPr>
            <a:spLocks noGrp="1" noChangeArrowheads="1"/>
          </p:cNvSpPr>
          <p:nvPr>
            <p:ph type="ftr" sz="quarter" idx="11"/>
          </p:nvPr>
        </p:nvSpPr>
        <p:spPr/>
        <p:txBody>
          <a:bodyPr/>
          <a:lstStyle>
            <a:lvl1pPr>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atin typeface="Tahoma" charset="0"/>
              </a:defRPr>
            </a:lvl1pPr>
          </a:lstStyle>
          <a:p>
            <a:pPr>
              <a:defRPr/>
            </a:pPr>
            <a:fld id="{D86F046E-E754-2342-BF19-9492897EF956}" type="slidenum">
              <a:rPr lang="en-US"/>
              <a:pPr>
                <a:defRPr/>
              </a:pPr>
              <a:t>‹#›</a:t>
            </a:fld>
            <a:endParaRPr lang="en-US"/>
          </a:p>
        </p:txBody>
      </p:sp>
    </p:spTree>
    <p:extLst>
      <p:ext uri="{BB962C8B-B14F-4D97-AF65-F5344CB8AC3E}">
        <p14:creationId xmlns:p14="http://schemas.microsoft.com/office/powerpoint/2010/main" val="148319186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AD6F4941-592B-464F-BA3D-7760278F3359}" type="slidenum">
              <a:rPr lang="en-US"/>
              <a:pPr>
                <a:defRPr/>
              </a:pPr>
              <a:t>‹#›</a:t>
            </a:fld>
            <a:endParaRPr lang="en-US"/>
          </a:p>
        </p:txBody>
      </p:sp>
    </p:spTree>
    <p:extLst>
      <p:ext uri="{BB962C8B-B14F-4D97-AF65-F5344CB8AC3E}">
        <p14:creationId xmlns:p14="http://schemas.microsoft.com/office/powerpoint/2010/main" val="54228606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endParaRPr lang="en-US"/>
          </a:p>
        </p:txBody>
      </p:sp>
      <p:sp>
        <p:nvSpPr>
          <p:cNvPr id="3" name="Rectangle 45"/>
          <p:cNvSpPr>
            <a:spLocks noGrp="1" noChangeArrowheads="1"/>
          </p:cNvSpPr>
          <p:nvPr>
            <p:ph type="ftr" sz="quarter" idx="11"/>
          </p:nvPr>
        </p:nvSpPr>
        <p:spPr/>
        <p:txBody>
          <a:bodyPr/>
          <a:lstStyle>
            <a:lvl1pPr>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atin typeface="Tahoma" charset="0"/>
              </a:defRPr>
            </a:lvl1pPr>
          </a:lstStyle>
          <a:p>
            <a:pPr>
              <a:defRPr/>
            </a:pPr>
            <a:fld id="{822B1078-05B4-FE4B-93DE-711F375263D3}" type="slidenum">
              <a:rPr lang="en-US"/>
              <a:pPr>
                <a:defRPr/>
              </a:pPr>
              <a:t>‹#›</a:t>
            </a:fld>
            <a:endParaRPr lang="en-US"/>
          </a:p>
        </p:txBody>
      </p:sp>
    </p:spTree>
    <p:extLst>
      <p:ext uri="{BB962C8B-B14F-4D97-AF65-F5344CB8AC3E}">
        <p14:creationId xmlns:p14="http://schemas.microsoft.com/office/powerpoint/2010/main" val="61470859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Tahoma" charset="0"/>
              </a:defRPr>
            </a:lvl1pPr>
          </a:lstStyle>
          <a:p>
            <a:pPr>
              <a:defRPr/>
            </a:pPr>
            <a:fld id="{53670CBB-019C-1240-AEF2-BEB79A700360}" type="slidenum">
              <a:rPr lang="en-US"/>
              <a:pPr>
                <a:defRPr/>
              </a:pPr>
              <a:t>‹#›</a:t>
            </a:fld>
            <a:endParaRPr lang="en-US"/>
          </a:p>
        </p:txBody>
      </p:sp>
    </p:spTree>
    <p:extLst>
      <p:ext uri="{BB962C8B-B14F-4D97-AF65-F5344CB8AC3E}">
        <p14:creationId xmlns:p14="http://schemas.microsoft.com/office/powerpoint/2010/main" val="860449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Tahoma" charset="0"/>
              </a:defRPr>
            </a:lvl1pPr>
          </a:lstStyle>
          <a:p>
            <a:pPr>
              <a:defRPr/>
            </a:pPr>
            <a:fld id="{28637957-E165-8043-B985-5DE3800018FF}" type="slidenum">
              <a:rPr lang="en-US"/>
              <a:pPr>
                <a:defRPr/>
              </a:pPr>
              <a:t>‹#›</a:t>
            </a:fld>
            <a:endParaRPr lang="en-US"/>
          </a:p>
        </p:txBody>
      </p:sp>
    </p:spTree>
    <p:extLst>
      <p:ext uri="{BB962C8B-B14F-4D97-AF65-F5344CB8AC3E}">
        <p14:creationId xmlns:p14="http://schemas.microsoft.com/office/powerpoint/2010/main" val="9230169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DF310CA8-2CF6-464D-B6AD-52D1E66A6375}" type="slidenum">
              <a:rPr lang="en-US"/>
              <a:pPr>
                <a:defRPr/>
              </a:pPr>
              <a:t>‹#›</a:t>
            </a:fld>
            <a:endParaRPr lang="en-US"/>
          </a:p>
        </p:txBody>
      </p:sp>
    </p:spTree>
    <p:extLst>
      <p:ext uri="{BB962C8B-B14F-4D97-AF65-F5344CB8AC3E}">
        <p14:creationId xmlns:p14="http://schemas.microsoft.com/office/powerpoint/2010/main" val="1613859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eaLnBrk="0" hangingPunct="0">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lgn="l" eaLnBrk="0" hangingPunct="0">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a:solidFill>
                  <a:srgbClr val="EAEAEA"/>
                </a:solidFill>
                <a:latin typeface="Tahoma" charset="0"/>
              </a:defRPr>
            </a:lvl1pPr>
          </a:lstStyle>
          <a:p>
            <a:pPr>
              <a:defRPr/>
            </a:pPr>
            <a:fld id="{AE88D310-D66B-2347-B0AF-A1750AA749D5}" type="slidenum">
              <a:rPr lang="en-US"/>
              <a:pPr>
                <a:defRPr/>
              </a:pPr>
              <a:t>‹#›</a:t>
            </a:fld>
            <a:endParaRPr lang="en-US"/>
          </a:p>
        </p:txBody>
      </p:sp>
    </p:spTree>
    <p:extLst>
      <p:ext uri="{BB962C8B-B14F-4D97-AF65-F5344CB8AC3E}">
        <p14:creationId xmlns:p14="http://schemas.microsoft.com/office/powerpoint/2010/main" val="295974550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5DE1AF61-63E7-D049-A677-4250CA910DA4}" type="slidenum">
              <a:rPr lang="en-US"/>
              <a:pPr>
                <a:defRPr/>
              </a:pPr>
              <a:t>‹#›</a:t>
            </a:fld>
            <a:endParaRPr lang="en-US"/>
          </a:p>
        </p:txBody>
      </p:sp>
    </p:spTree>
    <p:extLst>
      <p:ext uri="{BB962C8B-B14F-4D97-AF65-F5344CB8AC3E}">
        <p14:creationId xmlns:p14="http://schemas.microsoft.com/office/powerpoint/2010/main" val="356334770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p:txBody>
          <a:bodyPr/>
          <a:lstStyle>
            <a:lvl1pPr>
              <a:defRPr/>
            </a:lvl1pPr>
          </a:lstStyle>
          <a:p>
            <a:pPr>
              <a:defRPr/>
            </a:pPr>
            <a:endParaRPr lang="en-US"/>
          </a:p>
        </p:txBody>
      </p:sp>
      <p:sp>
        <p:nvSpPr>
          <p:cNvPr id="7" name="Rectangle 45"/>
          <p:cNvSpPr>
            <a:spLocks noGrp="1" noChangeArrowheads="1"/>
          </p:cNvSpPr>
          <p:nvPr>
            <p:ph type="ftr" sz="quarter" idx="11"/>
          </p:nvPr>
        </p:nvSpPr>
        <p:spPr/>
        <p:txBody>
          <a:bodyPr/>
          <a:lstStyle>
            <a:lvl1pPr>
              <a:defRPr/>
            </a:lvl1pPr>
          </a:lstStyle>
          <a:p>
            <a:pPr>
              <a:defRPr/>
            </a:pPr>
            <a:endParaRPr lang="en-US"/>
          </a:p>
        </p:txBody>
      </p:sp>
      <p:sp>
        <p:nvSpPr>
          <p:cNvPr id="8" name="Rectangle 46"/>
          <p:cNvSpPr>
            <a:spLocks noGrp="1" noChangeArrowheads="1"/>
          </p:cNvSpPr>
          <p:nvPr>
            <p:ph type="sldNum" sz="quarter" idx="12"/>
          </p:nvPr>
        </p:nvSpPr>
        <p:spPr/>
        <p:txBody>
          <a:bodyPr/>
          <a:lstStyle>
            <a:lvl1pPr>
              <a:defRPr>
                <a:latin typeface="Tahoma" charset="0"/>
              </a:defRPr>
            </a:lvl1pPr>
          </a:lstStyle>
          <a:p>
            <a:pPr>
              <a:defRPr/>
            </a:pPr>
            <a:fld id="{AA439439-2B74-EB48-8345-C838F0490038}" type="slidenum">
              <a:rPr lang="en-US"/>
              <a:pPr>
                <a:defRPr/>
              </a:pPr>
              <a:t>‹#›</a:t>
            </a:fld>
            <a:endParaRPr lang="en-US"/>
          </a:p>
        </p:txBody>
      </p:sp>
    </p:spTree>
    <p:extLst>
      <p:ext uri="{BB962C8B-B14F-4D97-AF65-F5344CB8AC3E}">
        <p14:creationId xmlns:p14="http://schemas.microsoft.com/office/powerpoint/2010/main" val="426907361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8" name="Freeform 6"/>
            <p:cNvSpPr>
              <a:spLocks/>
            </p:cNvSpPr>
            <p:nvPr/>
          </p:nvSpPr>
          <p:spPr bwMode="hidden">
            <a:xfrm>
              <a:off x="4038" y="3577"/>
              <a:ext cx="1720" cy="65"/>
            </a:xfrm>
            <a:custGeom>
              <a:avLst/>
              <a:gdLst>
                <a:gd name="T0" fmla="*/ 1690 w 1722"/>
                <a:gd name="T1" fmla="*/ 50 h 66"/>
                <a:gd name="T2" fmla="*/ 1690 w 1722"/>
                <a:gd name="T3" fmla="*/ 44 h 66"/>
                <a:gd name="T4" fmla="*/ 0 w 1722"/>
                <a:gd name="T5" fmla="*/ 0 h 66"/>
                <a:gd name="T6" fmla="*/ 0 w 1722"/>
                <a:gd name="T7" fmla="*/ 33 h 66"/>
                <a:gd name="T8" fmla="*/ 1690 w 1722"/>
                <a:gd name="T9" fmla="*/ 50 h 66"/>
                <a:gd name="T10" fmla="*/ 1690 w 1722"/>
                <a:gd name="T11" fmla="*/ 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0" charset="0"/>
              </a:endParaRPr>
            </a:p>
          </p:txBody>
        </p:sp>
        <p:sp>
          <p:nvSpPr>
            <p:cNvPr id="10" name="Freeform 8"/>
            <p:cNvSpPr>
              <a:spLocks/>
            </p:cNvSpPr>
            <p:nvPr/>
          </p:nvSpPr>
          <p:spPr bwMode="hidden">
            <a:xfrm>
              <a:off x="4784" y="3702"/>
              <a:ext cx="974" cy="101"/>
            </a:xfrm>
            <a:custGeom>
              <a:avLst/>
              <a:gdLst>
                <a:gd name="T0" fmla="*/ 959 w 975"/>
                <a:gd name="T1" fmla="*/ 48 h 101"/>
                <a:gd name="T2" fmla="*/ 959 w 975"/>
                <a:gd name="T3" fmla="*/ 0 h 101"/>
                <a:gd name="T4" fmla="*/ 0 w 975"/>
                <a:gd name="T5" fmla="*/ 24 h 101"/>
                <a:gd name="T6" fmla="*/ 0 w 975"/>
                <a:gd name="T7" fmla="*/ 101 h 101"/>
                <a:gd name="T8" fmla="*/ 959 w 975"/>
                <a:gd name="T9" fmla="*/ 48 h 101"/>
                <a:gd name="T10" fmla="*/ 95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09 w 2141"/>
                <a:gd name="T1" fmla="*/ 0 h 198"/>
                <a:gd name="T2" fmla="*/ 0 w 2141"/>
                <a:gd name="T3" fmla="*/ 156 h 198"/>
                <a:gd name="T4" fmla="*/ 0 w 2141"/>
                <a:gd name="T5" fmla="*/ 198 h 198"/>
                <a:gd name="T6" fmla="*/ 2109 w 2141"/>
                <a:gd name="T7" fmla="*/ 0 h 198"/>
                <a:gd name="T8" fmla="*/ 210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3" name="Freeform 11"/>
            <p:cNvSpPr>
              <a:spLocks/>
            </p:cNvSpPr>
            <p:nvPr/>
          </p:nvSpPr>
          <p:spPr bwMode="hidden">
            <a:xfrm>
              <a:off x="2097" y="4043"/>
              <a:ext cx="2514" cy="276"/>
            </a:xfrm>
            <a:custGeom>
              <a:avLst/>
              <a:gdLst>
                <a:gd name="T0" fmla="*/ 2134 w 2517"/>
                <a:gd name="T1" fmla="*/ 276 h 276"/>
                <a:gd name="T2" fmla="*/ 2469 w 2517"/>
                <a:gd name="T3" fmla="*/ 204 h 276"/>
                <a:gd name="T4" fmla="*/ 2212 w 2517"/>
                <a:gd name="T5" fmla="*/ 0 h 276"/>
                <a:gd name="T6" fmla="*/ 0 w 2517"/>
                <a:gd name="T7" fmla="*/ 276 h 276"/>
                <a:gd name="T8" fmla="*/ 2134 w 2517"/>
                <a:gd name="T9" fmla="*/ 276 h 276"/>
                <a:gd name="T10" fmla="*/ 2134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5" name="Freeform 13"/>
            <p:cNvSpPr>
              <a:spLocks/>
            </p:cNvSpPr>
            <p:nvPr/>
          </p:nvSpPr>
          <p:spPr bwMode="hidden">
            <a:xfrm>
              <a:off x="5030" y="3151"/>
              <a:ext cx="728" cy="240"/>
            </a:xfrm>
            <a:custGeom>
              <a:avLst/>
              <a:gdLst>
                <a:gd name="T0" fmla="*/ 713 w 729"/>
                <a:gd name="T1" fmla="*/ 240 h 240"/>
                <a:gd name="T2" fmla="*/ 0 w 729"/>
                <a:gd name="T3" fmla="*/ 0 h 240"/>
                <a:gd name="T4" fmla="*/ 0 w 729"/>
                <a:gd name="T5" fmla="*/ 6 h 240"/>
                <a:gd name="T6" fmla="*/ 713 w 729"/>
                <a:gd name="T7" fmla="*/ 240 h 240"/>
                <a:gd name="T8" fmla="*/ 71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7" name="Freeform 15"/>
            <p:cNvSpPr>
              <a:spLocks/>
            </p:cNvSpPr>
            <p:nvPr/>
          </p:nvSpPr>
          <p:spPr bwMode="hidden">
            <a:xfrm>
              <a:off x="5030" y="3049"/>
              <a:ext cx="728" cy="318"/>
            </a:xfrm>
            <a:custGeom>
              <a:avLst/>
              <a:gdLst>
                <a:gd name="T0" fmla="*/ 713 w 729"/>
                <a:gd name="T1" fmla="*/ 318 h 318"/>
                <a:gd name="T2" fmla="*/ 713 w 729"/>
                <a:gd name="T3" fmla="*/ 312 h 318"/>
                <a:gd name="T4" fmla="*/ 0 w 729"/>
                <a:gd name="T5" fmla="*/ 0 h 318"/>
                <a:gd name="T6" fmla="*/ 0 w 729"/>
                <a:gd name="T7" fmla="*/ 54 h 318"/>
                <a:gd name="T8" fmla="*/ 713 w 729"/>
                <a:gd name="T9" fmla="*/ 318 h 318"/>
                <a:gd name="T10" fmla="*/ 71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0"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110" charset="0"/>
                </a:endParaRPr>
              </a:p>
            </p:txBody>
          </p:sp>
        </p:grpSp>
      </p:grpSp>
      <p:sp>
        <p:nvSpPr>
          <p:cNvPr id="823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823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45493EA4-A1F8-B541-9408-F109714BE060}" type="slidenum">
              <a:rPr lang="en-US"/>
              <a:pPr>
                <a:defRPr/>
              </a:pPr>
              <a:t>‹#›</a:t>
            </a:fld>
            <a:endParaRPr lang="en-US"/>
          </a:p>
        </p:txBody>
      </p:sp>
    </p:spTree>
    <p:extLst>
      <p:ext uri="{BB962C8B-B14F-4D97-AF65-F5344CB8AC3E}">
        <p14:creationId xmlns:p14="http://schemas.microsoft.com/office/powerpoint/2010/main" val="393607477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9802D3BB-1D8C-FD40-B9D6-F8A12064E7C5}" type="slidenum">
              <a:rPr lang="en-US"/>
              <a:pPr>
                <a:defRPr/>
              </a:pPr>
              <a:t>‹#›</a:t>
            </a:fld>
            <a:endParaRPr lang="en-US"/>
          </a:p>
        </p:txBody>
      </p:sp>
    </p:spTree>
    <p:extLst>
      <p:ext uri="{BB962C8B-B14F-4D97-AF65-F5344CB8AC3E}">
        <p14:creationId xmlns:p14="http://schemas.microsoft.com/office/powerpoint/2010/main" val="56963435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7DC85599-44F4-D14C-BFDE-73AD7219B4FF}" type="slidenum">
              <a:rPr lang="en-US"/>
              <a:pPr>
                <a:defRPr/>
              </a:pPr>
              <a:t>‹#›</a:t>
            </a:fld>
            <a:endParaRPr lang="en-US"/>
          </a:p>
        </p:txBody>
      </p:sp>
    </p:spTree>
    <p:extLst>
      <p:ext uri="{BB962C8B-B14F-4D97-AF65-F5344CB8AC3E}">
        <p14:creationId xmlns:p14="http://schemas.microsoft.com/office/powerpoint/2010/main" val="310893663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Tahoma" charset="0"/>
              </a:defRPr>
            </a:lvl1pPr>
          </a:lstStyle>
          <a:p>
            <a:pPr>
              <a:defRPr/>
            </a:pPr>
            <a:fld id="{82F34E04-786D-F242-9C25-4CE165E7F299}" type="slidenum">
              <a:rPr lang="en-US"/>
              <a:pPr>
                <a:defRPr/>
              </a:pPr>
              <a:t>‹#›</a:t>
            </a:fld>
            <a:endParaRPr lang="en-US"/>
          </a:p>
        </p:txBody>
      </p:sp>
    </p:spTree>
    <p:extLst>
      <p:ext uri="{BB962C8B-B14F-4D97-AF65-F5344CB8AC3E}">
        <p14:creationId xmlns:p14="http://schemas.microsoft.com/office/powerpoint/2010/main" val="221699717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vl1pPr>
          </a:lstStyle>
          <a:p>
            <a:pPr>
              <a:defRPr/>
            </a:pPr>
            <a:endParaRPr lang="en-US"/>
          </a:p>
        </p:txBody>
      </p:sp>
      <p:sp>
        <p:nvSpPr>
          <p:cNvPr id="8" name="Rectangle 45"/>
          <p:cNvSpPr>
            <a:spLocks noGrp="1" noChangeArrowheads="1"/>
          </p:cNvSpPr>
          <p:nvPr>
            <p:ph type="ftr" sz="quarter" idx="11"/>
          </p:nvPr>
        </p:nvSpPr>
        <p:spPr/>
        <p:txBody>
          <a:bodyPr/>
          <a:lstStyle>
            <a:lvl1pPr>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atin typeface="Tahoma" charset="0"/>
              </a:defRPr>
            </a:lvl1pPr>
          </a:lstStyle>
          <a:p>
            <a:pPr>
              <a:defRPr/>
            </a:pPr>
            <a:fld id="{9D526DEC-1DB5-6C4C-B61A-53BC1CCDC78C}" type="slidenum">
              <a:rPr lang="en-US"/>
              <a:pPr>
                <a:defRPr/>
              </a:pPr>
              <a:t>‹#›</a:t>
            </a:fld>
            <a:endParaRPr lang="en-US"/>
          </a:p>
        </p:txBody>
      </p:sp>
    </p:spTree>
    <p:extLst>
      <p:ext uri="{BB962C8B-B14F-4D97-AF65-F5344CB8AC3E}">
        <p14:creationId xmlns:p14="http://schemas.microsoft.com/office/powerpoint/2010/main" val="377828636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2FC6C38A-46B3-204F-8104-CEF43E8B6D51}" type="slidenum">
              <a:rPr lang="en-US"/>
              <a:pPr>
                <a:defRPr/>
              </a:pPr>
              <a:t>‹#›</a:t>
            </a:fld>
            <a:endParaRPr lang="en-US"/>
          </a:p>
        </p:txBody>
      </p:sp>
    </p:spTree>
    <p:extLst>
      <p:ext uri="{BB962C8B-B14F-4D97-AF65-F5344CB8AC3E}">
        <p14:creationId xmlns:p14="http://schemas.microsoft.com/office/powerpoint/2010/main" val="48698067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endParaRPr lang="en-US"/>
          </a:p>
        </p:txBody>
      </p:sp>
      <p:sp>
        <p:nvSpPr>
          <p:cNvPr id="3" name="Rectangle 45"/>
          <p:cNvSpPr>
            <a:spLocks noGrp="1" noChangeArrowheads="1"/>
          </p:cNvSpPr>
          <p:nvPr>
            <p:ph type="ftr" sz="quarter" idx="11"/>
          </p:nvPr>
        </p:nvSpPr>
        <p:spPr/>
        <p:txBody>
          <a:bodyPr/>
          <a:lstStyle>
            <a:lvl1pPr>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atin typeface="Tahoma" charset="0"/>
              </a:defRPr>
            </a:lvl1pPr>
          </a:lstStyle>
          <a:p>
            <a:pPr>
              <a:defRPr/>
            </a:pPr>
            <a:fld id="{46E93AA0-193F-C347-96D3-30D0B478E12B}" type="slidenum">
              <a:rPr lang="en-US"/>
              <a:pPr>
                <a:defRPr/>
              </a:pPr>
              <a:t>‹#›</a:t>
            </a:fld>
            <a:endParaRPr lang="en-US"/>
          </a:p>
        </p:txBody>
      </p:sp>
    </p:spTree>
    <p:extLst>
      <p:ext uri="{BB962C8B-B14F-4D97-AF65-F5344CB8AC3E}">
        <p14:creationId xmlns:p14="http://schemas.microsoft.com/office/powerpoint/2010/main" val="268074479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Tahoma" charset="0"/>
              </a:defRPr>
            </a:lvl1pPr>
          </a:lstStyle>
          <a:p>
            <a:pPr>
              <a:defRPr/>
            </a:pPr>
            <a:fld id="{DC33D298-492E-6B4B-BC4C-9E330AE32434}" type="slidenum">
              <a:rPr lang="en-US"/>
              <a:pPr>
                <a:defRPr/>
              </a:pPr>
              <a:t>‹#›</a:t>
            </a:fld>
            <a:endParaRPr lang="en-US"/>
          </a:p>
        </p:txBody>
      </p:sp>
    </p:spTree>
    <p:extLst>
      <p:ext uri="{BB962C8B-B14F-4D97-AF65-F5344CB8AC3E}">
        <p14:creationId xmlns:p14="http://schemas.microsoft.com/office/powerpoint/2010/main" val="548355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eaLnBrk="0" hangingPunct="0">
              <a:defRPr>
                <a:latin typeface="Tahoma" charset="0"/>
              </a:defRPr>
            </a:lvl1pPr>
          </a:lstStyle>
          <a:p>
            <a:pPr>
              <a:defRPr/>
            </a:pPr>
            <a:fld id="{029B7989-54CE-5C41-BE25-47051A37629F}" type="slidenum">
              <a:rPr lang="en-US"/>
              <a:pPr>
                <a:defRPr/>
              </a:pPr>
              <a:t>‹#›</a:t>
            </a:fld>
            <a:endParaRPr lang="en-US"/>
          </a:p>
        </p:txBody>
      </p:sp>
    </p:spTree>
    <p:extLst>
      <p:ext uri="{BB962C8B-B14F-4D97-AF65-F5344CB8AC3E}">
        <p14:creationId xmlns:p14="http://schemas.microsoft.com/office/powerpoint/2010/main" val="69707244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Tahoma" charset="0"/>
              </a:defRPr>
            </a:lvl1pPr>
          </a:lstStyle>
          <a:p>
            <a:pPr>
              <a:defRPr/>
            </a:pPr>
            <a:fld id="{1001C964-45B2-094B-B9CE-CF9B52231E02}" type="slidenum">
              <a:rPr lang="en-US"/>
              <a:pPr>
                <a:defRPr/>
              </a:pPr>
              <a:t>‹#›</a:t>
            </a:fld>
            <a:endParaRPr lang="en-US"/>
          </a:p>
        </p:txBody>
      </p:sp>
    </p:spTree>
    <p:extLst>
      <p:ext uri="{BB962C8B-B14F-4D97-AF65-F5344CB8AC3E}">
        <p14:creationId xmlns:p14="http://schemas.microsoft.com/office/powerpoint/2010/main" val="246136494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7F5B0406-3CAF-AB4A-891B-BE0C546F90E6}" type="slidenum">
              <a:rPr lang="en-US"/>
              <a:pPr>
                <a:defRPr/>
              </a:pPr>
              <a:t>‹#›</a:t>
            </a:fld>
            <a:endParaRPr lang="en-US"/>
          </a:p>
        </p:txBody>
      </p:sp>
    </p:spTree>
    <p:extLst>
      <p:ext uri="{BB962C8B-B14F-4D97-AF65-F5344CB8AC3E}">
        <p14:creationId xmlns:p14="http://schemas.microsoft.com/office/powerpoint/2010/main" val="158823442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06E5A4FE-6AD6-C943-8CFA-BDB7AAEA3829}" type="slidenum">
              <a:rPr lang="en-US"/>
              <a:pPr>
                <a:defRPr/>
              </a:pPr>
              <a:t>‹#›</a:t>
            </a:fld>
            <a:endParaRPr lang="en-US"/>
          </a:p>
        </p:txBody>
      </p:sp>
    </p:spTree>
    <p:extLst>
      <p:ext uri="{BB962C8B-B14F-4D97-AF65-F5344CB8AC3E}">
        <p14:creationId xmlns:p14="http://schemas.microsoft.com/office/powerpoint/2010/main" val="75941336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p:txBody>
          <a:bodyPr/>
          <a:lstStyle>
            <a:lvl1pPr>
              <a:defRPr/>
            </a:lvl1pPr>
          </a:lstStyle>
          <a:p>
            <a:pPr>
              <a:defRPr/>
            </a:pPr>
            <a:endParaRPr lang="en-US"/>
          </a:p>
        </p:txBody>
      </p:sp>
      <p:sp>
        <p:nvSpPr>
          <p:cNvPr id="7" name="Rectangle 45"/>
          <p:cNvSpPr>
            <a:spLocks noGrp="1" noChangeArrowheads="1"/>
          </p:cNvSpPr>
          <p:nvPr>
            <p:ph type="ftr" sz="quarter" idx="11"/>
          </p:nvPr>
        </p:nvSpPr>
        <p:spPr/>
        <p:txBody>
          <a:bodyPr/>
          <a:lstStyle>
            <a:lvl1pPr>
              <a:defRPr/>
            </a:lvl1pPr>
          </a:lstStyle>
          <a:p>
            <a:pPr>
              <a:defRPr/>
            </a:pPr>
            <a:endParaRPr lang="en-US"/>
          </a:p>
        </p:txBody>
      </p:sp>
      <p:sp>
        <p:nvSpPr>
          <p:cNvPr id="8" name="Rectangle 46"/>
          <p:cNvSpPr>
            <a:spLocks noGrp="1" noChangeArrowheads="1"/>
          </p:cNvSpPr>
          <p:nvPr>
            <p:ph type="sldNum" sz="quarter" idx="12"/>
          </p:nvPr>
        </p:nvSpPr>
        <p:spPr/>
        <p:txBody>
          <a:bodyPr/>
          <a:lstStyle>
            <a:lvl1pPr>
              <a:defRPr>
                <a:latin typeface="Tahoma" charset="0"/>
              </a:defRPr>
            </a:lvl1pPr>
          </a:lstStyle>
          <a:p>
            <a:pPr>
              <a:defRPr/>
            </a:pPr>
            <a:fld id="{BB59FF56-3AF3-C744-84AC-29EA24FBAF29}" type="slidenum">
              <a:rPr lang="en-US"/>
              <a:pPr>
                <a:defRPr/>
              </a:pPr>
              <a:t>‹#›</a:t>
            </a:fld>
            <a:endParaRPr lang="en-US"/>
          </a:p>
        </p:txBody>
      </p:sp>
    </p:spTree>
    <p:extLst>
      <p:ext uri="{BB962C8B-B14F-4D97-AF65-F5344CB8AC3E}">
        <p14:creationId xmlns:p14="http://schemas.microsoft.com/office/powerpoint/2010/main" val="132247825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A5775025-DA00-3548-BAD3-916AF3A92896}" type="slidenum">
              <a:rPr lang="en-US"/>
              <a:pPr>
                <a:defRPr/>
              </a:pPr>
              <a:t>‹#›</a:t>
            </a:fld>
            <a:endParaRPr lang="en-US"/>
          </a:p>
        </p:txBody>
      </p:sp>
    </p:spTree>
    <p:extLst>
      <p:ext uri="{BB962C8B-B14F-4D97-AF65-F5344CB8AC3E}">
        <p14:creationId xmlns:p14="http://schemas.microsoft.com/office/powerpoint/2010/main" val="205985175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8CF66E01-D382-6648-A248-23EB933CADCB}" type="slidenum">
              <a:rPr lang="en-US"/>
              <a:pPr>
                <a:defRPr/>
              </a:pPr>
              <a:t>‹#›</a:t>
            </a:fld>
            <a:endParaRPr lang="en-US"/>
          </a:p>
        </p:txBody>
      </p:sp>
    </p:spTree>
    <p:extLst>
      <p:ext uri="{BB962C8B-B14F-4D97-AF65-F5344CB8AC3E}">
        <p14:creationId xmlns:p14="http://schemas.microsoft.com/office/powerpoint/2010/main" val="110524487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B3AD863D-2521-7B47-A6F6-1F7F76691C6C}" type="slidenum">
              <a:rPr lang="en-US"/>
              <a:pPr>
                <a:defRPr/>
              </a:pPr>
              <a:t>‹#›</a:t>
            </a:fld>
            <a:endParaRPr lang="en-US"/>
          </a:p>
        </p:txBody>
      </p:sp>
    </p:spTree>
    <p:extLst>
      <p:ext uri="{BB962C8B-B14F-4D97-AF65-F5344CB8AC3E}">
        <p14:creationId xmlns:p14="http://schemas.microsoft.com/office/powerpoint/2010/main" val="238401996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F0939D13-2895-1941-B7C9-5237D41A9368}" type="slidenum">
              <a:rPr lang="en-US"/>
              <a:pPr>
                <a:defRPr/>
              </a:pPr>
              <a:t>‹#›</a:t>
            </a:fld>
            <a:endParaRPr lang="en-US"/>
          </a:p>
        </p:txBody>
      </p:sp>
    </p:spTree>
    <p:extLst>
      <p:ext uri="{BB962C8B-B14F-4D97-AF65-F5344CB8AC3E}">
        <p14:creationId xmlns:p14="http://schemas.microsoft.com/office/powerpoint/2010/main" val="375061652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defRPr>
            </a:lvl1pPr>
          </a:lstStyle>
          <a:p>
            <a:pPr>
              <a:defRPr/>
            </a:pPr>
            <a:fld id="{49FFAC01-CC34-B142-83CF-43818691233D}" type="slidenum">
              <a:rPr lang="en-US"/>
              <a:pPr>
                <a:defRPr/>
              </a:pPr>
              <a:t>‹#›</a:t>
            </a:fld>
            <a:endParaRPr lang="en-US"/>
          </a:p>
        </p:txBody>
      </p:sp>
    </p:spTree>
    <p:extLst>
      <p:ext uri="{BB962C8B-B14F-4D97-AF65-F5344CB8AC3E}">
        <p14:creationId xmlns:p14="http://schemas.microsoft.com/office/powerpoint/2010/main" val="425030213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defRPr>
            </a:lvl1pPr>
          </a:lstStyle>
          <a:p>
            <a:pPr>
              <a:defRPr/>
            </a:pPr>
            <a:fld id="{5B8FFD4A-8429-C54F-9AFA-3EB235826D25}" type="slidenum">
              <a:rPr lang="en-US"/>
              <a:pPr>
                <a:defRPr/>
              </a:pPr>
              <a:t>‹#›</a:t>
            </a:fld>
            <a:endParaRPr lang="en-US"/>
          </a:p>
        </p:txBody>
      </p:sp>
    </p:spTree>
    <p:extLst>
      <p:ext uri="{BB962C8B-B14F-4D97-AF65-F5344CB8AC3E}">
        <p14:creationId xmlns:p14="http://schemas.microsoft.com/office/powerpoint/2010/main" val="3049481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eaLnBrk="0" hangingPunct="0">
              <a:defRPr>
                <a:latin typeface="Tahoma" charset="0"/>
              </a:defRPr>
            </a:lvl1pPr>
          </a:lstStyle>
          <a:p>
            <a:pPr>
              <a:defRPr/>
            </a:pPr>
            <a:fld id="{137FFB6F-251A-D240-B973-DDD2C4D1740E}" type="slidenum">
              <a:rPr lang="en-US"/>
              <a:pPr>
                <a:defRPr/>
              </a:pPr>
              <a:t>‹#›</a:t>
            </a:fld>
            <a:endParaRPr lang="en-US"/>
          </a:p>
        </p:txBody>
      </p:sp>
    </p:spTree>
    <p:extLst>
      <p:ext uri="{BB962C8B-B14F-4D97-AF65-F5344CB8AC3E}">
        <p14:creationId xmlns:p14="http://schemas.microsoft.com/office/powerpoint/2010/main" val="84548619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defRPr>
            </a:lvl1pPr>
          </a:lstStyle>
          <a:p>
            <a:pPr>
              <a:defRPr/>
            </a:pPr>
            <a:fld id="{BD8AC786-A3FE-0441-8D80-6682E391093F}" type="slidenum">
              <a:rPr lang="en-US"/>
              <a:pPr>
                <a:defRPr/>
              </a:pPr>
              <a:t>‹#›</a:t>
            </a:fld>
            <a:endParaRPr lang="en-US"/>
          </a:p>
        </p:txBody>
      </p:sp>
    </p:spTree>
    <p:extLst>
      <p:ext uri="{BB962C8B-B14F-4D97-AF65-F5344CB8AC3E}">
        <p14:creationId xmlns:p14="http://schemas.microsoft.com/office/powerpoint/2010/main" val="131714548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FEBA726D-4558-054C-8FEE-A4F065BB7F33}" type="slidenum">
              <a:rPr lang="en-US"/>
              <a:pPr>
                <a:defRPr/>
              </a:pPr>
              <a:t>‹#›</a:t>
            </a:fld>
            <a:endParaRPr lang="en-US"/>
          </a:p>
        </p:txBody>
      </p:sp>
    </p:spTree>
    <p:extLst>
      <p:ext uri="{BB962C8B-B14F-4D97-AF65-F5344CB8AC3E}">
        <p14:creationId xmlns:p14="http://schemas.microsoft.com/office/powerpoint/2010/main" val="113801286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751ABC5F-80B9-C74A-8180-40592E5F3E3E}" type="slidenum">
              <a:rPr lang="en-US"/>
              <a:pPr>
                <a:defRPr/>
              </a:pPr>
              <a:t>‹#›</a:t>
            </a:fld>
            <a:endParaRPr lang="en-US"/>
          </a:p>
        </p:txBody>
      </p:sp>
    </p:spTree>
    <p:extLst>
      <p:ext uri="{BB962C8B-B14F-4D97-AF65-F5344CB8AC3E}">
        <p14:creationId xmlns:p14="http://schemas.microsoft.com/office/powerpoint/2010/main" val="44247894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003640AD-1322-B640-BB4F-584DDA07881A}" type="slidenum">
              <a:rPr lang="en-US"/>
              <a:pPr>
                <a:defRPr/>
              </a:pPr>
              <a:t>‹#›</a:t>
            </a:fld>
            <a:endParaRPr lang="en-US"/>
          </a:p>
        </p:txBody>
      </p:sp>
    </p:spTree>
    <p:extLst>
      <p:ext uri="{BB962C8B-B14F-4D97-AF65-F5344CB8AC3E}">
        <p14:creationId xmlns:p14="http://schemas.microsoft.com/office/powerpoint/2010/main" val="86055705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1C86A3F6-8B1F-F640-B3D2-835A4370C807}" type="slidenum">
              <a:rPr lang="en-US"/>
              <a:pPr>
                <a:defRPr/>
              </a:pPr>
              <a:t>‹#›</a:t>
            </a:fld>
            <a:endParaRPr lang="en-US"/>
          </a:p>
        </p:txBody>
      </p:sp>
    </p:spTree>
    <p:extLst>
      <p:ext uri="{BB962C8B-B14F-4D97-AF65-F5344CB8AC3E}">
        <p14:creationId xmlns:p14="http://schemas.microsoft.com/office/powerpoint/2010/main" val="18990895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229269784"/>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900334869"/>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574189965"/>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920827786"/>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05709733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eaLnBrk="0" hangingPunct="0">
              <a:defRPr>
                <a:latin typeface="Tahoma" charset="0"/>
              </a:defRPr>
            </a:lvl1pPr>
          </a:lstStyle>
          <a:p>
            <a:pPr>
              <a:defRPr/>
            </a:pPr>
            <a:fld id="{080695C2-BEB9-6D4E-84B1-DFD817A6BF20}" type="slidenum">
              <a:rPr lang="en-US"/>
              <a:pPr>
                <a:defRPr/>
              </a:pPr>
              <a:t>‹#›</a:t>
            </a:fld>
            <a:endParaRPr lang="en-US"/>
          </a:p>
        </p:txBody>
      </p:sp>
    </p:spTree>
    <p:extLst>
      <p:ext uri="{BB962C8B-B14F-4D97-AF65-F5344CB8AC3E}">
        <p14:creationId xmlns:p14="http://schemas.microsoft.com/office/powerpoint/2010/main" val="124059303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647841797"/>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167564459"/>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150047806"/>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140588172"/>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636440817"/>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066470347"/>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latin typeface="Garamond" charset="0"/>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latin typeface="Garamond" charset="0"/>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latin typeface="Garamond"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Garamond" charset="0"/>
                </a:endParaRPr>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latin typeface="Garamond" charset="0"/>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latin typeface="Garamond"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761 h 1906"/>
                <a:gd name="T4" fmla="*/ 5978 w 5740"/>
                <a:gd name="T5" fmla="*/ 761 h 1906"/>
                <a:gd name="T6" fmla="*/ 597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Garamond" charset="0"/>
              </a:endParaRPr>
            </a:p>
          </p:txBody>
        </p:sp>
      </p:grpSp>
      <p:sp>
        <p:nvSpPr>
          <p:cNvPr id="7179"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718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69640592-126E-FA4F-BA19-B89996D9F2C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9370586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396423C-560D-844B-B815-F0D1010897E1}"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1535755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458157C-FFD4-C341-A2FE-EBB65B53382E}"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1317554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B4E168C-BBCE-9141-A608-085C3CCEA1E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03108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5"/>
          <p:cNvSpPr>
            <a:spLocks noGrp="1" noChangeArrowheads="1"/>
          </p:cNvSpPr>
          <p:nvPr>
            <p:ph type="sldNum" sz="quarter" idx="12"/>
          </p:nvPr>
        </p:nvSpPr>
        <p:spPr/>
        <p:txBody>
          <a:bodyPr/>
          <a:lstStyle>
            <a:lvl1pPr eaLnBrk="0" hangingPunct="0">
              <a:defRPr>
                <a:latin typeface="Tahoma" charset="0"/>
              </a:defRPr>
            </a:lvl1pPr>
          </a:lstStyle>
          <a:p>
            <a:pPr>
              <a:defRPr/>
            </a:pPr>
            <a:fld id="{594030B0-09F7-284C-934C-74E161DE1DBA}" type="slidenum">
              <a:rPr lang="en-US"/>
              <a:pPr>
                <a:defRPr/>
              </a:pPr>
              <a:t>‹#›</a:t>
            </a:fld>
            <a:endParaRPr lang="en-US"/>
          </a:p>
        </p:txBody>
      </p:sp>
    </p:spTree>
    <p:extLst>
      <p:ext uri="{BB962C8B-B14F-4D97-AF65-F5344CB8AC3E}">
        <p14:creationId xmlns:p14="http://schemas.microsoft.com/office/powerpoint/2010/main" val="390104552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A5E762AF-978C-6D49-84D8-2E4A6C7C224F}"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2948766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C146142-07AC-6F42-AB89-462340595CA0}"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3962381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FB31AC69-6219-254A-9423-8B0C5E1CACA8}"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2524784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D0F0D3E4-7CDF-9B47-B889-6DB27110AA33}"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1902693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61978E8E-77D9-8E46-85BC-C5B89CAA0D3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0675485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21DDE76-9789-8140-A3AF-CF80A3E6DD11}"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8109515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EBDAB55-3304-5142-95BA-9795773461BE}"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7630172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36B5680D-D9DD-5B41-83A4-9D98E9B1373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77585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7CBBCF51-B75B-0B4C-B5D3-99D573BFA2A1}" type="slidenum">
              <a:rPr lang="en-US"/>
              <a:pPr>
                <a:defRPr/>
              </a:pPr>
              <a:t>‹#›</a:t>
            </a:fld>
            <a:endParaRPr lang="en-US"/>
          </a:p>
        </p:txBody>
      </p:sp>
    </p:spTree>
    <p:extLst>
      <p:ext uri="{BB962C8B-B14F-4D97-AF65-F5344CB8AC3E}">
        <p14:creationId xmlns:p14="http://schemas.microsoft.com/office/powerpoint/2010/main" val="14758172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5"/>
          <p:cNvSpPr>
            <a:spLocks noGrp="1" noChangeArrowheads="1"/>
          </p:cNvSpPr>
          <p:nvPr>
            <p:ph type="sldNum" sz="quarter" idx="12"/>
          </p:nvPr>
        </p:nvSpPr>
        <p:spPr/>
        <p:txBody>
          <a:bodyPr/>
          <a:lstStyle>
            <a:lvl1pPr eaLnBrk="0" hangingPunct="0">
              <a:defRPr>
                <a:latin typeface="Tahoma" charset="0"/>
              </a:defRPr>
            </a:lvl1pPr>
          </a:lstStyle>
          <a:p>
            <a:pPr>
              <a:defRPr/>
            </a:pPr>
            <a:fld id="{A5FA75AF-8EBB-5B45-8EC7-D7B168CBF4A0}" type="slidenum">
              <a:rPr lang="en-US"/>
              <a:pPr>
                <a:defRPr/>
              </a:pPr>
              <a:t>‹#›</a:t>
            </a:fld>
            <a:endParaRPr lang="en-US"/>
          </a:p>
        </p:txBody>
      </p:sp>
    </p:spTree>
    <p:extLst>
      <p:ext uri="{BB962C8B-B14F-4D97-AF65-F5344CB8AC3E}">
        <p14:creationId xmlns:p14="http://schemas.microsoft.com/office/powerpoint/2010/main" val="33443144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5"/>
          <p:cNvSpPr>
            <a:spLocks noGrp="1" noChangeArrowheads="1"/>
          </p:cNvSpPr>
          <p:nvPr>
            <p:ph type="sldNum" sz="quarter" idx="12"/>
          </p:nvPr>
        </p:nvSpPr>
        <p:spPr/>
        <p:txBody>
          <a:bodyPr/>
          <a:lstStyle>
            <a:lvl1pPr eaLnBrk="0" hangingPunct="0">
              <a:defRPr>
                <a:latin typeface="Tahoma" charset="0"/>
              </a:defRPr>
            </a:lvl1pPr>
          </a:lstStyle>
          <a:p>
            <a:pPr>
              <a:defRPr/>
            </a:pPr>
            <a:fld id="{E4B9A972-BD21-D546-A52E-ECD8AC717604}" type="slidenum">
              <a:rPr lang="en-US"/>
              <a:pPr>
                <a:defRPr/>
              </a:pPr>
              <a:t>‹#›</a:t>
            </a:fld>
            <a:endParaRPr lang="en-US"/>
          </a:p>
        </p:txBody>
      </p:sp>
    </p:spTree>
    <p:extLst>
      <p:ext uri="{BB962C8B-B14F-4D97-AF65-F5344CB8AC3E}">
        <p14:creationId xmlns:p14="http://schemas.microsoft.com/office/powerpoint/2010/main" val="36751539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eaLnBrk="0" hangingPunct="0">
              <a:defRPr>
                <a:latin typeface="Tahoma" charset="0"/>
              </a:defRPr>
            </a:lvl1pPr>
          </a:lstStyle>
          <a:p>
            <a:pPr>
              <a:defRPr/>
            </a:pPr>
            <a:fld id="{9685255A-7619-424D-81B0-8AA3D4B7F2EB}" type="slidenum">
              <a:rPr lang="en-US"/>
              <a:pPr>
                <a:defRPr/>
              </a:pPr>
              <a:t>‹#›</a:t>
            </a:fld>
            <a:endParaRPr lang="en-US"/>
          </a:p>
        </p:txBody>
      </p:sp>
    </p:spTree>
    <p:extLst>
      <p:ext uri="{BB962C8B-B14F-4D97-AF65-F5344CB8AC3E}">
        <p14:creationId xmlns:p14="http://schemas.microsoft.com/office/powerpoint/2010/main" val="21915692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5"/>
          <p:cNvSpPr>
            <a:spLocks noGrp="1" noChangeArrowheads="1"/>
          </p:cNvSpPr>
          <p:nvPr>
            <p:ph type="sldNum" sz="quarter" idx="12"/>
          </p:nvPr>
        </p:nvSpPr>
        <p:spPr/>
        <p:txBody>
          <a:bodyPr/>
          <a:lstStyle>
            <a:lvl1pPr eaLnBrk="0" hangingPunct="0">
              <a:defRPr>
                <a:latin typeface="Tahoma" charset="0"/>
              </a:defRPr>
            </a:lvl1pPr>
          </a:lstStyle>
          <a:p>
            <a:pPr>
              <a:defRPr/>
            </a:pPr>
            <a:fld id="{C785DCBB-E14B-854E-B015-3C96D4B2B966}" type="slidenum">
              <a:rPr lang="en-US"/>
              <a:pPr>
                <a:defRPr/>
              </a:pPr>
              <a:t>‹#›</a:t>
            </a:fld>
            <a:endParaRPr lang="en-US"/>
          </a:p>
        </p:txBody>
      </p:sp>
    </p:spTree>
    <p:extLst>
      <p:ext uri="{BB962C8B-B14F-4D97-AF65-F5344CB8AC3E}">
        <p14:creationId xmlns:p14="http://schemas.microsoft.com/office/powerpoint/2010/main" val="38196821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eaLnBrk="0" hangingPunct="0">
              <a:defRPr>
                <a:latin typeface="Tahoma" charset="0"/>
              </a:defRPr>
            </a:lvl1pPr>
          </a:lstStyle>
          <a:p>
            <a:pPr>
              <a:defRPr/>
            </a:pPr>
            <a:fld id="{8E933F05-AE84-7140-8374-176E126A43B5}" type="slidenum">
              <a:rPr lang="en-US"/>
              <a:pPr>
                <a:defRPr/>
              </a:pPr>
              <a:t>‹#›</a:t>
            </a:fld>
            <a:endParaRPr lang="en-US"/>
          </a:p>
        </p:txBody>
      </p:sp>
    </p:spTree>
    <p:extLst>
      <p:ext uri="{BB962C8B-B14F-4D97-AF65-F5344CB8AC3E}">
        <p14:creationId xmlns:p14="http://schemas.microsoft.com/office/powerpoint/2010/main" val="16460946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4"/>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5"/>
          <p:cNvSpPr>
            <a:spLocks noGrp="1" noChangeArrowheads="1"/>
          </p:cNvSpPr>
          <p:nvPr>
            <p:ph type="sldNum" sz="quarter" idx="12"/>
          </p:nvPr>
        </p:nvSpPr>
        <p:spPr/>
        <p:txBody>
          <a:bodyPr/>
          <a:lstStyle>
            <a:lvl1pPr eaLnBrk="0" hangingPunct="0">
              <a:defRPr>
                <a:latin typeface="Tahoma" charset="0"/>
              </a:defRPr>
            </a:lvl1pPr>
          </a:lstStyle>
          <a:p>
            <a:pPr>
              <a:defRPr/>
            </a:pPr>
            <a:fld id="{5E63ED3F-E9D8-AF4A-97BC-5C57423FCBDA}" type="slidenum">
              <a:rPr lang="en-US"/>
              <a:pPr>
                <a:defRPr/>
              </a:pPr>
              <a:t>‹#›</a:t>
            </a:fld>
            <a:endParaRPr lang="en-US"/>
          </a:p>
        </p:txBody>
      </p:sp>
    </p:spTree>
    <p:extLst>
      <p:ext uri="{BB962C8B-B14F-4D97-AF65-F5344CB8AC3E}">
        <p14:creationId xmlns:p14="http://schemas.microsoft.com/office/powerpoint/2010/main" val="24146367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55CB3FD8-0BA8-6C47-A903-EFFA255B8DAE}" type="datetimeFigureOut">
              <a:rPr lang="en-US"/>
              <a:pPr>
                <a:defRPr/>
              </a:pPr>
              <a:t>8/31/22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C0ECC31E-2E98-0943-9014-3B98B83E1068}" type="slidenum">
              <a:rPr lang="en-US"/>
              <a:pPr>
                <a:defRPr/>
              </a:pPr>
              <a:t>‹#›</a:t>
            </a:fld>
            <a:endParaRPr lang="en-US"/>
          </a:p>
        </p:txBody>
      </p:sp>
    </p:spTree>
    <p:extLst>
      <p:ext uri="{BB962C8B-B14F-4D97-AF65-F5344CB8AC3E}">
        <p14:creationId xmlns:p14="http://schemas.microsoft.com/office/powerpoint/2010/main" val="15547772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EFB31F30-3C0E-E940-9F82-583F2CE26B05}" type="datetimeFigureOut">
              <a:rPr lang="en-US"/>
              <a:pPr>
                <a:defRPr/>
              </a:pPr>
              <a:t>8/31/22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7FCF55B9-337F-E947-9EFC-767ADF54C660}" type="slidenum">
              <a:rPr lang="en-US"/>
              <a:pPr>
                <a:defRPr/>
              </a:pPr>
              <a:t>‹#›</a:t>
            </a:fld>
            <a:endParaRPr lang="en-US"/>
          </a:p>
        </p:txBody>
      </p:sp>
    </p:spTree>
    <p:extLst>
      <p:ext uri="{BB962C8B-B14F-4D97-AF65-F5344CB8AC3E}">
        <p14:creationId xmlns:p14="http://schemas.microsoft.com/office/powerpoint/2010/main" val="40407174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994E338D-7063-4840-A03E-FC0D2149AD7B}" type="datetimeFigureOut">
              <a:rPr lang="en-US"/>
              <a:pPr>
                <a:defRPr/>
              </a:pPr>
              <a:t>8/31/22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B7089F7A-D023-CF40-820D-CB2881AE9BC4}" type="slidenum">
              <a:rPr lang="en-US"/>
              <a:pPr>
                <a:defRPr/>
              </a:pPr>
              <a:t>‹#›</a:t>
            </a:fld>
            <a:endParaRPr lang="en-US"/>
          </a:p>
        </p:txBody>
      </p:sp>
    </p:spTree>
    <p:extLst>
      <p:ext uri="{BB962C8B-B14F-4D97-AF65-F5344CB8AC3E}">
        <p14:creationId xmlns:p14="http://schemas.microsoft.com/office/powerpoint/2010/main" val="30827789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B56C2FF6-6E6D-B641-962F-CA6EDD201339}" type="datetimeFigureOut">
              <a:rPr lang="en-US"/>
              <a:pPr>
                <a:defRPr/>
              </a:pPr>
              <a:t>8/31/22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5564789A-6E74-7D4E-87DE-890DAFE2E2AC}" type="slidenum">
              <a:rPr lang="en-US"/>
              <a:pPr>
                <a:defRPr/>
              </a:pPr>
              <a:t>‹#›</a:t>
            </a:fld>
            <a:endParaRPr lang="en-US"/>
          </a:p>
        </p:txBody>
      </p:sp>
    </p:spTree>
    <p:extLst>
      <p:ext uri="{BB962C8B-B14F-4D97-AF65-F5344CB8AC3E}">
        <p14:creationId xmlns:p14="http://schemas.microsoft.com/office/powerpoint/2010/main" val="1078856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A3EDD92C-79EB-954C-8C94-0526AD65BC81}" type="slidenum">
              <a:rPr lang="en-US"/>
              <a:pPr>
                <a:defRPr/>
              </a:pPr>
              <a:t>‹#›</a:t>
            </a:fld>
            <a:endParaRPr lang="en-US"/>
          </a:p>
        </p:txBody>
      </p:sp>
    </p:spTree>
    <p:extLst>
      <p:ext uri="{BB962C8B-B14F-4D97-AF65-F5344CB8AC3E}">
        <p14:creationId xmlns:p14="http://schemas.microsoft.com/office/powerpoint/2010/main" val="26104464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A2D71F27-38BC-D640-9D3F-576541C6523F}" type="datetimeFigureOut">
              <a:rPr lang="en-US"/>
              <a:pPr>
                <a:defRPr/>
              </a:pPr>
              <a:t>8/31/22</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94336BBD-CA4D-8243-8611-497A4BCCD6BC}" type="slidenum">
              <a:rPr lang="en-US"/>
              <a:pPr>
                <a:defRPr/>
              </a:pPr>
              <a:t>‹#›</a:t>
            </a:fld>
            <a:endParaRPr lang="en-US"/>
          </a:p>
        </p:txBody>
      </p:sp>
    </p:spTree>
    <p:extLst>
      <p:ext uri="{BB962C8B-B14F-4D97-AF65-F5344CB8AC3E}">
        <p14:creationId xmlns:p14="http://schemas.microsoft.com/office/powerpoint/2010/main" val="26675494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11C2298D-F0DE-E547-B173-12F113EE6132}" type="datetimeFigureOut">
              <a:rPr lang="en-US"/>
              <a:pPr>
                <a:defRPr/>
              </a:pPr>
              <a:t>8/31/22</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D779CC5D-AF8C-7846-BC8E-2BD936CEB171}" type="slidenum">
              <a:rPr lang="en-US"/>
              <a:pPr>
                <a:defRPr/>
              </a:pPr>
              <a:t>‹#›</a:t>
            </a:fld>
            <a:endParaRPr lang="en-US"/>
          </a:p>
        </p:txBody>
      </p:sp>
    </p:spTree>
    <p:extLst>
      <p:ext uri="{BB962C8B-B14F-4D97-AF65-F5344CB8AC3E}">
        <p14:creationId xmlns:p14="http://schemas.microsoft.com/office/powerpoint/2010/main" val="4228667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70EC7C3C-A0B1-1041-9A55-8130743EDA9C}" type="datetimeFigureOut">
              <a:rPr lang="en-US"/>
              <a:pPr>
                <a:defRPr/>
              </a:pPr>
              <a:t>8/31/22</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61EAAA05-540C-8948-B30D-0E536E4488BE}" type="slidenum">
              <a:rPr lang="en-US"/>
              <a:pPr>
                <a:defRPr/>
              </a:pPr>
              <a:t>‹#›</a:t>
            </a:fld>
            <a:endParaRPr lang="en-US"/>
          </a:p>
        </p:txBody>
      </p:sp>
    </p:spTree>
    <p:extLst>
      <p:ext uri="{BB962C8B-B14F-4D97-AF65-F5344CB8AC3E}">
        <p14:creationId xmlns:p14="http://schemas.microsoft.com/office/powerpoint/2010/main" val="33672392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FD005058-0CCC-524F-94C6-66DFCA6A7567}" type="datetimeFigureOut">
              <a:rPr lang="en-US"/>
              <a:pPr>
                <a:defRPr/>
              </a:pPr>
              <a:t>8/31/22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7057400E-2EBD-D040-B510-A2F50790047D}" type="slidenum">
              <a:rPr lang="en-US"/>
              <a:pPr>
                <a:defRPr/>
              </a:pPr>
              <a:t>‹#›</a:t>
            </a:fld>
            <a:endParaRPr lang="en-US"/>
          </a:p>
        </p:txBody>
      </p:sp>
    </p:spTree>
    <p:extLst>
      <p:ext uri="{BB962C8B-B14F-4D97-AF65-F5344CB8AC3E}">
        <p14:creationId xmlns:p14="http://schemas.microsoft.com/office/powerpoint/2010/main" val="9033304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8EA9A954-7E3C-FE43-9210-BC1737AE28A1}" type="datetimeFigureOut">
              <a:rPr lang="en-US"/>
              <a:pPr>
                <a:defRPr/>
              </a:pPr>
              <a:t>8/31/22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B405D563-3D73-744F-8734-92DFA0DC0907}" type="slidenum">
              <a:rPr lang="en-US"/>
              <a:pPr>
                <a:defRPr/>
              </a:pPr>
              <a:t>‹#›</a:t>
            </a:fld>
            <a:endParaRPr lang="en-US"/>
          </a:p>
        </p:txBody>
      </p:sp>
    </p:spTree>
    <p:extLst>
      <p:ext uri="{BB962C8B-B14F-4D97-AF65-F5344CB8AC3E}">
        <p14:creationId xmlns:p14="http://schemas.microsoft.com/office/powerpoint/2010/main" val="29525860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B79AA5B1-D8C1-0B44-94EB-F4C16861A6E0}" type="datetimeFigureOut">
              <a:rPr lang="en-US"/>
              <a:pPr>
                <a:defRPr/>
              </a:pPr>
              <a:t>8/31/22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0760224E-5F5F-064C-A278-5848FBFCAC23}" type="slidenum">
              <a:rPr lang="en-US"/>
              <a:pPr>
                <a:defRPr/>
              </a:pPr>
              <a:t>‹#›</a:t>
            </a:fld>
            <a:endParaRPr lang="en-US"/>
          </a:p>
        </p:txBody>
      </p:sp>
    </p:spTree>
    <p:extLst>
      <p:ext uri="{BB962C8B-B14F-4D97-AF65-F5344CB8AC3E}">
        <p14:creationId xmlns:p14="http://schemas.microsoft.com/office/powerpoint/2010/main" val="10343855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282459B9-C4D8-4A4D-B0AB-B116936A892F}" type="datetimeFigureOut">
              <a:rPr lang="en-US"/>
              <a:pPr>
                <a:defRPr/>
              </a:pPr>
              <a:t>8/31/22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1A193DA1-BA3E-AD4E-A332-D9E568345858}" type="slidenum">
              <a:rPr lang="en-US"/>
              <a:pPr>
                <a:defRPr/>
              </a:pPr>
              <a:t>‹#›</a:t>
            </a:fld>
            <a:endParaRPr lang="en-US"/>
          </a:p>
        </p:txBody>
      </p:sp>
    </p:spTree>
    <p:extLst>
      <p:ext uri="{BB962C8B-B14F-4D97-AF65-F5344CB8AC3E}">
        <p14:creationId xmlns:p14="http://schemas.microsoft.com/office/powerpoint/2010/main" val="24600505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CBE10044-7270-244B-9FBA-4805FC2ED2F0}" type="slidenum">
              <a:rPr lang="en-US"/>
              <a:pPr>
                <a:defRPr/>
              </a:pPr>
              <a:t>‹#›</a:t>
            </a:fld>
            <a:endParaRPr lang="en-US"/>
          </a:p>
        </p:txBody>
      </p:sp>
    </p:spTree>
    <p:extLst>
      <p:ext uri="{BB962C8B-B14F-4D97-AF65-F5344CB8AC3E}">
        <p14:creationId xmlns:p14="http://schemas.microsoft.com/office/powerpoint/2010/main" val="26921852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5E37D72F-E99C-044A-8CD5-F86E36EDF8FD}" type="slidenum">
              <a:rPr lang="en-US"/>
              <a:pPr>
                <a:defRPr/>
              </a:pPr>
              <a:t>‹#›</a:t>
            </a:fld>
            <a:endParaRPr lang="en-US"/>
          </a:p>
        </p:txBody>
      </p:sp>
    </p:spTree>
    <p:extLst>
      <p:ext uri="{BB962C8B-B14F-4D97-AF65-F5344CB8AC3E}">
        <p14:creationId xmlns:p14="http://schemas.microsoft.com/office/powerpoint/2010/main" val="34613046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C1F33C9A-3DA9-D847-9CE6-CDC86E2F5066}" type="slidenum">
              <a:rPr lang="en-US"/>
              <a:pPr>
                <a:defRPr/>
              </a:pPr>
              <a:t>‹#›</a:t>
            </a:fld>
            <a:endParaRPr lang="en-US"/>
          </a:p>
        </p:txBody>
      </p:sp>
    </p:spTree>
    <p:extLst>
      <p:ext uri="{BB962C8B-B14F-4D97-AF65-F5344CB8AC3E}">
        <p14:creationId xmlns:p14="http://schemas.microsoft.com/office/powerpoint/2010/main" val="2956595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5306A233-6E3C-0542-BF2D-829A97CD05A3}" type="slidenum">
              <a:rPr lang="en-US"/>
              <a:pPr>
                <a:defRPr/>
              </a:pPr>
              <a:t>‹#›</a:t>
            </a:fld>
            <a:endParaRPr lang="en-US"/>
          </a:p>
        </p:txBody>
      </p:sp>
    </p:spTree>
    <p:extLst>
      <p:ext uri="{BB962C8B-B14F-4D97-AF65-F5344CB8AC3E}">
        <p14:creationId xmlns:p14="http://schemas.microsoft.com/office/powerpoint/2010/main" val="14435217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AE958C5-EA29-A649-8DF0-719E504F0B8E}" type="slidenum">
              <a:rPr lang="en-US"/>
              <a:pPr>
                <a:defRPr/>
              </a:pPr>
              <a:t>‹#›</a:t>
            </a:fld>
            <a:endParaRPr lang="en-US"/>
          </a:p>
        </p:txBody>
      </p:sp>
    </p:spTree>
    <p:extLst>
      <p:ext uri="{BB962C8B-B14F-4D97-AF65-F5344CB8AC3E}">
        <p14:creationId xmlns:p14="http://schemas.microsoft.com/office/powerpoint/2010/main" val="35471220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1608B30E-87D1-2547-A101-344128D52B7F}" type="slidenum">
              <a:rPr lang="en-US"/>
              <a:pPr>
                <a:defRPr/>
              </a:pPr>
              <a:t>‹#›</a:t>
            </a:fld>
            <a:endParaRPr lang="en-US"/>
          </a:p>
        </p:txBody>
      </p:sp>
    </p:spTree>
    <p:extLst>
      <p:ext uri="{BB962C8B-B14F-4D97-AF65-F5344CB8AC3E}">
        <p14:creationId xmlns:p14="http://schemas.microsoft.com/office/powerpoint/2010/main" val="17671561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22728340-9350-ED40-8F44-7C5E22A18638}" type="slidenum">
              <a:rPr lang="en-US"/>
              <a:pPr>
                <a:defRPr/>
              </a:pPr>
              <a:t>‹#›</a:t>
            </a:fld>
            <a:endParaRPr lang="en-US"/>
          </a:p>
        </p:txBody>
      </p:sp>
    </p:spTree>
    <p:extLst>
      <p:ext uri="{BB962C8B-B14F-4D97-AF65-F5344CB8AC3E}">
        <p14:creationId xmlns:p14="http://schemas.microsoft.com/office/powerpoint/2010/main" val="21985841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299B61D4-D95A-764E-9B35-25C3B78977C6}" type="slidenum">
              <a:rPr lang="en-US"/>
              <a:pPr>
                <a:defRPr/>
              </a:pPr>
              <a:t>‹#›</a:t>
            </a:fld>
            <a:endParaRPr lang="en-US"/>
          </a:p>
        </p:txBody>
      </p:sp>
    </p:spTree>
    <p:extLst>
      <p:ext uri="{BB962C8B-B14F-4D97-AF65-F5344CB8AC3E}">
        <p14:creationId xmlns:p14="http://schemas.microsoft.com/office/powerpoint/2010/main" val="582500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37D348F-066C-514B-A8BF-930AC795AF9F}" type="slidenum">
              <a:rPr lang="en-US"/>
              <a:pPr>
                <a:defRPr/>
              </a:pPr>
              <a:t>‹#›</a:t>
            </a:fld>
            <a:endParaRPr lang="en-US"/>
          </a:p>
        </p:txBody>
      </p:sp>
    </p:spTree>
    <p:extLst>
      <p:ext uri="{BB962C8B-B14F-4D97-AF65-F5344CB8AC3E}">
        <p14:creationId xmlns:p14="http://schemas.microsoft.com/office/powerpoint/2010/main" val="21124750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55E90BF1-8A2E-6C41-9BC4-A42175D09236}" type="slidenum">
              <a:rPr lang="en-US"/>
              <a:pPr>
                <a:defRPr/>
              </a:pPr>
              <a:t>‹#›</a:t>
            </a:fld>
            <a:endParaRPr lang="en-US"/>
          </a:p>
        </p:txBody>
      </p:sp>
    </p:spTree>
    <p:extLst>
      <p:ext uri="{BB962C8B-B14F-4D97-AF65-F5344CB8AC3E}">
        <p14:creationId xmlns:p14="http://schemas.microsoft.com/office/powerpoint/2010/main" val="20187769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7C253EF8-87B1-8249-B7B1-A7EC0E878723}" type="slidenum">
              <a:rPr lang="en-US"/>
              <a:pPr>
                <a:defRPr/>
              </a:pPr>
              <a:t>‹#›</a:t>
            </a:fld>
            <a:endParaRPr lang="en-US"/>
          </a:p>
        </p:txBody>
      </p:sp>
    </p:spTree>
    <p:extLst>
      <p:ext uri="{BB962C8B-B14F-4D97-AF65-F5344CB8AC3E}">
        <p14:creationId xmlns:p14="http://schemas.microsoft.com/office/powerpoint/2010/main" val="19064703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2B1C7F8C-D01F-3C4B-BBF3-716C5D89B61C}" type="slidenum">
              <a:rPr lang="en-US"/>
              <a:pPr>
                <a:defRPr/>
              </a:pPr>
              <a:t>‹#›</a:t>
            </a:fld>
            <a:endParaRPr lang="en-US"/>
          </a:p>
        </p:txBody>
      </p:sp>
    </p:spTree>
    <p:extLst>
      <p:ext uri="{BB962C8B-B14F-4D97-AF65-F5344CB8AC3E}">
        <p14:creationId xmlns:p14="http://schemas.microsoft.com/office/powerpoint/2010/main" val="36555218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B2813C1C-09F4-AD40-B364-01E1170000EB}" type="slidenum">
              <a:rPr lang="en-US"/>
              <a:pPr>
                <a:defRPr/>
              </a:pPr>
              <a:t>‹#›</a:t>
            </a:fld>
            <a:endParaRPr lang="en-US"/>
          </a:p>
        </p:txBody>
      </p:sp>
    </p:spTree>
    <p:extLst>
      <p:ext uri="{BB962C8B-B14F-4D97-AF65-F5344CB8AC3E}">
        <p14:creationId xmlns:p14="http://schemas.microsoft.com/office/powerpoint/2010/main" val="1692563941"/>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87683493-42BC-9641-920A-966004A3EADC}" type="slidenum">
              <a:rPr lang="en-US"/>
              <a:pPr>
                <a:defRPr/>
              </a:pPr>
              <a:t>‹#›</a:t>
            </a:fld>
            <a:endParaRPr lang="en-US"/>
          </a:p>
        </p:txBody>
      </p:sp>
    </p:spTree>
    <p:extLst>
      <p:ext uri="{BB962C8B-B14F-4D97-AF65-F5344CB8AC3E}">
        <p14:creationId xmlns:p14="http://schemas.microsoft.com/office/powerpoint/2010/main" val="1664175180"/>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p>
        </p:txBody>
      </p:sp>
      <p:sp>
        <p:nvSpPr>
          <p:cNvPr id="9" name="Rectangle 156"/>
          <p:cNvSpPr>
            <a:spLocks noGrp="1" noChangeArrowheads="1"/>
          </p:cNvSpPr>
          <p:nvPr>
            <p:ph type="sldNum" sz="quarter" idx="12"/>
          </p:nvPr>
        </p:nvSpPr>
        <p:spPr>
          <a:ln/>
        </p:spPr>
        <p:txBody>
          <a:bodyPr/>
          <a:lstStyle>
            <a:lvl1pPr>
              <a:defRPr/>
            </a:lvl1pPr>
          </a:lstStyle>
          <a:p>
            <a:pPr>
              <a:defRPr/>
            </a:pPr>
            <a:fld id="{760F07AE-C73C-AC40-A398-021FF2629270}" type="slidenum">
              <a:rPr lang="en-US"/>
              <a:pPr>
                <a:defRPr/>
              </a:pPr>
              <a:t>‹#›</a:t>
            </a:fld>
            <a:endParaRPr lang="en-US"/>
          </a:p>
        </p:txBody>
      </p:sp>
    </p:spTree>
    <p:extLst>
      <p:ext uri="{BB962C8B-B14F-4D97-AF65-F5344CB8AC3E}">
        <p14:creationId xmlns:p14="http://schemas.microsoft.com/office/powerpoint/2010/main" val="11824260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00F7DC85-36CC-DC44-86EE-575A408F7E6D}" type="slidenum">
              <a:rPr lang="en-US"/>
              <a:pPr>
                <a:defRPr/>
              </a:pPr>
              <a:t>‹#›</a:t>
            </a:fld>
            <a:endParaRPr lang="en-US"/>
          </a:p>
        </p:txBody>
      </p:sp>
    </p:spTree>
    <p:extLst>
      <p:ext uri="{BB962C8B-B14F-4D97-AF65-F5344CB8AC3E}">
        <p14:creationId xmlns:p14="http://schemas.microsoft.com/office/powerpoint/2010/main" val="1499944660"/>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B76DD9B2-AE3B-D043-9ED0-7709D7745FFA}" type="slidenum">
              <a:rPr lang="en-US"/>
              <a:pPr>
                <a:defRPr/>
              </a:pPr>
              <a:t>‹#›</a:t>
            </a:fld>
            <a:endParaRPr lang="en-US"/>
          </a:p>
        </p:txBody>
      </p:sp>
    </p:spTree>
    <p:extLst>
      <p:ext uri="{BB962C8B-B14F-4D97-AF65-F5344CB8AC3E}">
        <p14:creationId xmlns:p14="http://schemas.microsoft.com/office/powerpoint/2010/main" val="1241810534"/>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1029"/>
          <p:cNvSpPr>
            <a:spLocks noGrp="1" noChangeArrowheads="1"/>
          </p:cNvSpPr>
          <p:nvPr>
            <p:ph type="sldNum" sz="quarter" idx="12"/>
          </p:nvPr>
        </p:nvSpPr>
        <p:spPr/>
        <p:txBody>
          <a:bodyPr/>
          <a:lstStyle>
            <a:lvl1pPr eaLnBrk="0" hangingPunct="0">
              <a:defRPr/>
            </a:lvl1pPr>
          </a:lstStyle>
          <a:p>
            <a:pPr>
              <a:defRPr/>
            </a:pPr>
            <a:fld id="{14CD0FF1-2514-3449-BA27-E44CA60F1080}" type="slidenum">
              <a:rPr lang="en-US"/>
              <a:pPr>
                <a:defRPr/>
              </a:pPr>
              <a:t>‹#›</a:t>
            </a:fld>
            <a:endParaRPr lang="en-US"/>
          </a:p>
        </p:txBody>
      </p:sp>
    </p:spTree>
    <p:extLst>
      <p:ext uri="{BB962C8B-B14F-4D97-AF65-F5344CB8AC3E}">
        <p14:creationId xmlns:p14="http://schemas.microsoft.com/office/powerpoint/2010/main" val="3760080453"/>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1029"/>
          <p:cNvSpPr>
            <a:spLocks noGrp="1" noChangeArrowheads="1"/>
          </p:cNvSpPr>
          <p:nvPr>
            <p:ph type="sldNum" sz="quarter" idx="12"/>
          </p:nvPr>
        </p:nvSpPr>
        <p:spPr/>
        <p:txBody>
          <a:bodyPr/>
          <a:lstStyle>
            <a:lvl1pPr eaLnBrk="0" hangingPunct="0">
              <a:defRPr/>
            </a:lvl1pPr>
          </a:lstStyle>
          <a:p>
            <a:pPr>
              <a:defRPr/>
            </a:pPr>
            <a:fld id="{FE46D21D-02DA-7A44-965C-20D28A71EF6E}" type="slidenum">
              <a:rPr lang="en-US"/>
              <a:pPr>
                <a:defRPr/>
              </a:pPr>
              <a:t>‹#›</a:t>
            </a:fld>
            <a:endParaRPr lang="en-US"/>
          </a:p>
        </p:txBody>
      </p:sp>
    </p:spTree>
    <p:extLst>
      <p:ext uri="{BB962C8B-B14F-4D97-AF65-F5344CB8AC3E}">
        <p14:creationId xmlns:p14="http://schemas.microsoft.com/office/powerpoint/2010/main" val="3736365263"/>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1029"/>
          <p:cNvSpPr>
            <a:spLocks noGrp="1" noChangeArrowheads="1"/>
          </p:cNvSpPr>
          <p:nvPr>
            <p:ph type="sldNum" sz="quarter" idx="12"/>
          </p:nvPr>
        </p:nvSpPr>
        <p:spPr/>
        <p:txBody>
          <a:bodyPr/>
          <a:lstStyle>
            <a:lvl1pPr eaLnBrk="0" hangingPunct="0">
              <a:defRPr/>
            </a:lvl1pPr>
          </a:lstStyle>
          <a:p>
            <a:pPr>
              <a:defRPr/>
            </a:pPr>
            <a:fld id="{1756C1EA-72CC-3041-AEA7-337767E353A3}" type="slidenum">
              <a:rPr lang="en-US"/>
              <a:pPr>
                <a:defRPr/>
              </a:pPr>
              <a:t>‹#›</a:t>
            </a:fld>
            <a:endParaRPr lang="en-US"/>
          </a:p>
        </p:txBody>
      </p:sp>
    </p:spTree>
    <p:extLst>
      <p:ext uri="{BB962C8B-B14F-4D97-AF65-F5344CB8AC3E}">
        <p14:creationId xmlns:p14="http://schemas.microsoft.com/office/powerpoint/2010/main" val="1724367362"/>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0C20838C-17E9-3448-971A-F26C492A517A}" type="slidenum">
              <a:rPr lang="en-US"/>
              <a:pPr>
                <a:defRPr/>
              </a:pPr>
              <a:t>‹#›</a:t>
            </a:fld>
            <a:endParaRPr lang="en-US"/>
          </a:p>
        </p:txBody>
      </p:sp>
    </p:spTree>
    <p:extLst>
      <p:ext uri="{BB962C8B-B14F-4D97-AF65-F5344CB8AC3E}">
        <p14:creationId xmlns:p14="http://schemas.microsoft.com/office/powerpoint/2010/main" val="4203096538"/>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E7216C78-17AF-4B4F-9B07-483A0FF277FD}" type="slidenum">
              <a:rPr lang="en-US"/>
              <a:pPr>
                <a:defRPr/>
              </a:pPr>
              <a:t>‹#›</a:t>
            </a:fld>
            <a:endParaRPr lang="en-US"/>
          </a:p>
        </p:txBody>
      </p:sp>
    </p:spTree>
    <p:extLst>
      <p:ext uri="{BB962C8B-B14F-4D97-AF65-F5344CB8AC3E}">
        <p14:creationId xmlns:p14="http://schemas.microsoft.com/office/powerpoint/2010/main" val="2631006534"/>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53A3E7BA-32B7-8549-A6F0-4DAD996C39B4}" type="slidenum">
              <a:rPr lang="en-US"/>
              <a:pPr>
                <a:defRPr/>
              </a:pPr>
              <a:t>‹#›</a:t>
            </a:fld>
            <a:endParaRPr lang="en-US"/>
          </a:p>
        </p:txBody>
      </p:sp>
    </p:spTree>
    <p:extLst>
      <p:ext uri="{BB962C8B-B14F-4D97-AF65-F5344CB8AC3E}">
        <p14:creationId xmlns:p14="http://schemas.microsoft.com/office/powerpoint/2010/main" val="238830678"/>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504E31E2-9D63-7E47-89A9-0BC1363FBC4C}" type="slidenum">
              <a:rPr lang="en-US"/>
              <a:pPr>
                <a:defRPr/>
              </a:pPr>
              <a:t>‹#›</a:t>
            </a:fld>
            <a:endParaRPr lang="en-US"/>
          </a:p>
        </p:txBody>
      </p:sp>
    </p:spTree>
    <p:extLst>
      <p:ext uri="{BB962C8B-B14F-4D97-AF65-F5344CB8AC3E}">
        <p14:creationId xmlns:p14="http://schemas.microsoft.com/office/powerpoint/2010/main" val="1431311658"/>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eaLnBrk="0" hangingPunct="0">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lgn="l" eaLnBrk="0" hangingPunct="0">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eaLnBrk="0" hangingPunct="0">
              <a:defRPr>
                <a:latin typeface="Tahoma" charset="0"/>
              </a:defRPr>
            </a:lvl1pPr>
          </a:lstStyle>
          <a:p>
            <a:pPr>
              <a:defRPr/>
            </a:pPr>
            <a:fld id="{17FA918A-4B31-8941-97BF-EBA790573ACC}" type="slidenum">
              <a:rPr lang="en-US"/>
              <a:pPr>
                <a:defRPr/>
              </a:pPr>
              <a:t>‹#›</a:t>
            </a:fld>
            <a:endParaRPr lang="en-US"/>
          </a:p>
        </p:txBody>
      </p:sp>
    </p:spTree>
    <p:extLst>
      <p:ext uri="{BB962C8B-B14F-4D97-AF65-F5344CB8AC3E}">
        <p14:creationId xmlns:p14="http://schemas.microsoft.com/office/powerpoint/2010/main" val="2725126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2F3248C8-1721-5042-BFA5-8A670CD9C5AC}" type="slidenum">
              <a:rPr lang="en-US"/>
              <a:pPr>
                <a:defRPr/>
              </a:pPr>
              <a:t>‹#›</a:t>
            </a:fld>
            <a:endParaRPr lang="en-US"/>
          </a:p>
        </p:txBody>
      </p:sp>
    </p:spTree>
    <p:extLst>
      <p:ext uri="{BB962C8B-B14F-4D97-AF65-F5344CB8AC3E}">
        <p14:creationId xmlns:p14="http://schemas.microsoft.com/office/powerpoint/2010/main" val="18360832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AE2A7FA3-769B-8A49-9044-FF772E7C7192}" type="slidenum">
              <a:rPr lang="en-US"/>
              <a:pPr>
                <a:defRPr/>
              </a:pPr>
              <a:t>‹#›</a:t>
            </a:fld>
            <a:endParaRPr lang="en-US"/>
          </a:p>
        </p:txBody>
      </p:sp>
    </p:spTree>
    <p:extLst>
      <p:ext uri="{BB962C8B-B14F-4D97-AF65-F5344CB8AC3E}">
        <p14:creationId xmlns:p14="http://schemas.microsoft.com/office/powerpoint/2010/main" val="39886278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A7E30039-5DE0-DB49-8DD0-62BCAFD3BAC2}" type="slidenum">
              <a:rPr lang="en-US"/>
              <a:pPr>
                <a:defRPr/>
              </a:pPr>
              <a:t>‹#›</a:t>
            </a:fld>
            <a:endParaRPr lang="en-US"/>
          </a:p>
        </p:txBody>
      </p:sp>
    </p:spTree>
    <p:extLst>
      <p:ext uri="{BB962C8B-B14F-4D97-AF65-F5344CB8AC3E}">
        <p14:creationId xmlns:p14="http://schemas.microsoft.com/office/powerpoint/2010/main" val="22488463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9F01C11C-57CF-2A47-A47F-9777C8FE0D04}" type="slidenum">
              <a:rPr lang="en-US"/>
              <a:pPr>
                <a:defRPr/>
              </a:pPr>
              <a:t>‹#›</a:t>
            </a:fld>
            <a:endParaRPr lang="en-US"/>
          </a:p>
        </p:txBody>
      </p:sp>
    </p:spTree>
    <p:extLst>
      <p:ext uri="{BB962C8B-B14F-4D97-AF65-F5344CB8AC3E}">
        <p14:creationId xmlns:p14="http://schemas.microsoft.com/office/powerpoint/2010/main" val="22710184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206791B7-DFEE-8C45-9089-6C384D568739}" type="slidenum">
              <a:rPr lang="en-US"/>
              <a:pPr>
                <a:defRPr/>
              </a:pPr>
              <a:t>‹#›</a:t>
            </a:fld>
            <a:endParaRPr lang="en-US"/>
          </a:p>
        </p:txBody>
      </p:sp>
    </p:spTree>
    <p:extLst>
      <p:ext uri="{BB962C8B-B14F-4D97-AF65-F5344CB8AC3E}">
        <p14:creationId xmlns:p14="http://schemas.microsoft.com/office/powerpoint/2010/main" val="35051675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690DCD81-9775-9645-B3B1-9F314BA7F0F4}" type="slidenum">
              <a:rPr lang="en-US"/>
              <a:pPr>
                <a:defRPr/>
              </a:pPr>
              <a:t>‹#›</a:t>
            </a:fld>
            <a:endParaRPr lang="en-US"/>
          </a:p>
        </p:txBody>
      </p:sp>
    </p:spTree>
    <p:extLst>
      <p:ext uri="{BB962C8B-B14F-4D97-AF65-F5344CB8AC3E}">
        <p14:creationId xmlns:p14="http://schemas.microsoft.com/office/powerpoint/2010/main" val="35622986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58BA8615-22B5-864A-A7E1-D5C9286FCC12}" type="slidenum">
              <a:rPr lang="en-US"/>
              <a:pPr>
                <a:defRPr/>
              </a:pPr>
              <a:t>‹#›</a:t>
            </a:fld>
            <a:endParaRPr lang="en-US"/>
          </a:p>
        </p:txBody>
      </p:sp>
    </p:spTree>
    <p:extLst>
      <p:ext uri="{BB962C8B-B14F-4D97-AF65-F5344CB8AC3E}">
        <p14:creationId xmlns:p14="http://schemas.microsoft.com/office/powerpoint/2010/main" val="41628396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5B6DA75E-5F47-5546-8DA6-F1043D4EC2A9}" type="slidenum">
              <a:rPr lang="en-US"/>
              <a:pPr>
                <a:defRPr/>
              </a:pPr>
              <a:t>‹#›</a:t>
            </a:fld>
            <a:endParaRPr lang="en-US"/>
          </a:p>
        </p:txBody>
      </p:sp>
    </p:spTree>
    <p:extLst>
      <p:ext uri="{BB962C8B-B14F-4D97-AF65-F5344CB8AC3E}">
        <p14:creationId xmlns:p14="http://schemas.microsoft.com/office/powerpoint/2010/main" val="12217843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BC2A6AB9-2E81-C04C-A788-FE2C921E7143}" type="slidenum">
              <a:rPr lang="en-US"/>
              <a:pPr>
                <a:defRPr/>
              </a:pPr>
              <a:t>‹#›</a:t>
            </a:fld>
            <a:endParaRPr lang="en-US"/>
          </a:p>
        </p:txBody>
      </p:sp>
    </p:spTree>
    <p:extLst>
      <p:ext uri="{BB962C8B-B14F-4D97-AF65-F5344CB8AC3E}">
        <p14:creationId xmlns:p14="http://schemas.microsoft.com/office/powerpoint/2010/main" val="31824422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1DE70AF8-2886-3443-BFEE-865E29E3C70C}" type="slidenum">
              <a:rPr lang="en-US"/>
              <a:pPr>
                <a:defRPr/>
              </a:pPr>
              <a:t>‹#›</a:t>
            </a:fld>
            <a:endParaRPr lang="en-US"/>
          </a:p>
        </p:txBody>
      </p:sp>
    </p:spTree>
    <p:extLst>
      <p:ext uri="{BB962C8B-B14F-4D97-AF65-F5344CB8AC3E}">
        <p14:creationId xmlns:p14="http://schemas.microsoft.com/office/powerpoint/2010/main" val="9868916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A220B9E0-2D75-EA42-812A-44E10DAF8434}" type="slidenum">
              <a:rPr lang="en-US"/>
              <a:pPr>
                <a:defRPr/>
              </a:pPr>
              <a:t>‹#›</a:t>
            </a:fld>
            <a:endParaRPr lang="en-US"/>
          </a:p>
        </p:txBody>
      </p:sp>
    </p:spTree>
    <p:extLst>
      <p:ext uri="{BB962C8B-B14F-4D97-AF65-F5344CB8AC3E}">
        <p14:creationId xmlns:p14="http://schemas.microsoft.com/office/powerpoint/2010/main" val="960001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20221AAF-CC71-1643-A927-644217C348C7}" type="slidenum">
              <a:rPr lang="en-US"/>
              <a:pPr>
                <a:defRPr/>
              </a:pPr>
              <a:t>‹#›</a:t>
            </a:fld>
            <a:endParaRPr lang="en-US"/>
          </a:p>
        </p:txBody>
      </p:sp>
    </p:spTree>
    <p:extLst>
      <p:ext uri="{BB962C8B-B14F-4D97-AF65-F5344CB8AC3E}">
        <p14:creationId xmlns:p14="http://schemas.microsoft.com/office/powerpoint/2010/main" val="42231797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70CD15A7-6100-9F4B-80A2-B66E38C1272F}" type="slidenum">
              <a:rPr lang="en-US"/>
              <a:pPr>
                <a:defRPr/>
              </a:pPr>
              <a:t>‹#›</a:t>
            </a:fld>
            <a:endParaRPr lang="en-US"/>
          </a:p>
        </p:txBody>
      </p:sp>
    </p:spTree>
    <p:extLst>
      <p:ext uri="{BB962C8B-B14F-4D97-AF65-F5344CB8AC3E}">
        <p14:creationId xmlns:p14="http://schemas.microsoft.com/office/powerpoint/2010/main" val="11926813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C8F768D3-91CB-E44D-BE92-B1E98B08EF72}" type="slidenum">
              <a:rPr lang="en-US"/>
              <a:pPr>
                <a:defRPr/>
              </a:pPr>
              <a:t>‹#›</a:t>
            </a:fld>
            <a:endParaRPr lang="en-US"/>
          </a:p>
        </p:txBody>
      </p:sp>
    </p:spTree>
    <p:extLst>
      <p:ext uri="{BB962C8B-B14F-4D97-AF65-F5344CB8AC3E}">
        <p14:creationId xmlns:p14="http://schemas.microsoft.com/office/powerpoint/2010/main" val="28495483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6FCFD74B-42FF-1048-89FA-757480DC8B64}" type="slidenum">
              <a:rPr lang="en-US"/>
              <a:pPr>
                <a:defRPr/>
              </a:pPr>
              <a:t>‹#›</a:t>
            </a:fld>
            <a:endParaRPr lang="en-US"/>
          </a:p>
        </p:txBody>
      </p:sp>
    </p:spTree>
    <p:extLst>
      <p:ext uri="{BB962C8B-B14F-4D97-AF65-F5344CB8AC3E}">
        <p14:creationId xmlns:p14="http://schemas.microsoft.com/office/powerpoint/2010/main" val="4790992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A07E9B12-58F5-1F4F-A741-CA7CA942B26F}" type="slidenum">
              <a:rPr lang="en-US"/>
              <a:pPr>
                <a:defRPr/>
              </a:pPr>
              <a:t>‹#›</a:t>
            </a:fld>
            <a:endParaRPr lang="en-US"/>
          </a:p>
        </p:txBody>
      </p:sp>
    </p:spTree>
    <p:extLst>
      <p:ext uri="{BB962C8B-B14F-4D97-AF65-F5344CB8AC3E}">
        <p14:creationId xmlns:p14="http://schemas.microsoft.com/office/powerpoint/2010/main" val="34500079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defRPr>
            </a:lvl1pPr>
          </a:lstStyle>
          <a:p>
            <a:pPr>
              <a:defRPr/>
            </a:pPr>
            <a:fld id="{DB744402-7F35-904A-86C6-13AD313E5E84}" type="slidenum">
              <a:rPr lang="en-US"/>
              <a:pPr>
                <a:defRPr/>
              </a:pPr>
              <a:t>‹#›</a:t>
            </a:fld>
            <a:endParaRPr lang="en-US"/>
          </a:p>
        </p:txBody>
      </p:sp>
    </p:spTree>
    <p:extLst>
      <p:ext uri="{BB962C8B-B14F-4D97-AF65-F5344CB8AC3E}">
        <p14:creationId xmlns:p14="http://schemas.microsoft.com/office/powerpoint/2010/main" val="21656859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defRPr>
            </a:lvl1pPr>
          </a:lstStyle>
          <a:p>
            <a:pPr>
              <a:defRPr/>
            </a:pPr>
            <a:fld id="{B47D41E0-E399-EA4F-9001-00D12629F0F1}" type="slidenum">
              <a:rPr lang="en-US"/>
              <a:pPr>
                <a:defRPr/>
              </a:pPr>
              <a:t>‹#›</a:t>
            </a:fld>
            <a:endParaRPr lang="en-US"/>
          </a:p>
        </p:txBody>
      </p:sp>
    </p:spTree>
    <p:extLst>
      <p:ext uri="{BB962C8B-B14F-4D97-AF65-F5344CB8AC3E}">
        <p14:creationId xmlns:p14="http://schemas.microsoft.com/office/powerpoint/2010/main" val="39311114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defRPr>
            </a:lvl1pPr>
          </a:lstStyle>
          <a:p>
            <a:pPr>
              <a:defRPr/>
            </a:pPr>
            <a:fld id="{D4A8357F-0192-6844-B43C-28E4FE3D4F77}" type="slidenum">
              <a:rPr lang="en-US"/>
              <a:pPr>
                <a:defRPr/>
              </a:pPr>
              <a:t>‹#›</a:t>
            </a:fld>
            <a:endParaRPr lang="en-US"/>
          </a:p>
        </p:txBody>
      </p:sp>
    </p:spTree>
    <p:extLst>
      <p:ext uri="{BB962C8B-B14F-4D97-AF65-F5344CB8AC3E}">
        <p14:creationId xmlns:p14="http://schemas.microsoft.com/office/powerpoint/2010/main" val="39812281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51F8FC73-D608-1642-8892-AC2263DA909A}" type="slidenum">
              <a:rPr lang="en-US"/>
              <a:pPr>
                <a:defRPr/>
              </a:pPr>
              <a:t>‹#›</a:t>
            </a:fld>
            <a:endParaRPr lang="en-US"/>
          </a:p>
        </p:txBody>
      </p:sp>
    </p:spTree>
    <p:extLst>
      <p:ext uri="{BB962C8B-B14F-4D97-AF65-F5344CB8AC3E}">
        <p14:creationId xmlns:p14="http://schemas.microsoft.com/office/powerpoint/2010/main" val="4942114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1EF61D45-E6C8-9C4C-A12B-2C5C51095D92}" type="slidenum">
              <a:rPr lang="en-US"/>
              <a:pPr>
                <a:defRPr/>
              </a:pPr>
              <a:t>‹#›</a:t>
            </a:fld>
            <a:endParaRPr lang="en-US"/>
          </a:p>
        </p:txBody>
      </p:sp>
    </p:spTree>
    <p:extLst>
      <p:ext uri="{BB962C8B-B14F-4D97-AF65-F5344CB8AC3E}">
        <p14:creationId xmlns:p14="http://schemas.microsoft.com/office/powerpoint/2010/main" val="31880835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F9C04A2F-E535-AF4F-B1E0-5B5BF72311B7}" type="slidenum">
              <a:rPr lang="en-US"/>
              <a:pPr>
                <a:defRPr/>
              </a:pPr>
              <a:t>‹#›</a:t>
            </a:fld>
            <a:endParaRPr lang="en-US"/>
          </a:p>
        </p:txBody>
      </p:sp>
    </p:spTree>
    <p:extLst>
      <p:ext uri="{BB962C8B-B14F-4D97-AF65-F5344CB8AC3E}">
        <p14:creationId xmlns:p14="http://schemas.microsoft.com/office/powerpoint/2010/main" val="1731741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A922B34C-D723-DA4F-BF19-952BBEBCF750}" type="slidenum">
              <a:rPr lang="en-US"/>
              <a:pPr>
                <a:defRPr/>
              </a:pPr>
              <a:t>‹#›</a:t>
            </a:fld>
            <a:endParaRPr lang="en-US"/>
          </a:p>
        </p:txBody>
      </p:sp>
    </p:spTree>
    <p:extLst>
      <p:ext uri="{BB962C8B-B14F-4D97-AF65-F5344CB8AC3E}">
        <p14:creationId xmlns:p14="http://schemas.microsoft.com/office/powerpoint/2010/main" val="16117577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8A8FB542-CB24-5A4D-9910-D60D1B42D8D4}" type="slidenum">
              <a:rPr lang="en-US"/>
              <a:pPr>
                <a:defRPr/>
              </a:pPr>
              <a:t>‹#›</a:t>
            </a:fld>
            <a:endParaRPr lang="en-US"/>
          </a:p>
        </p:txBody>
      </p:sp>
    </p:spTree>
    <p:extLst>
      <p:ext uri="{BB962C8B-B14F-4D97-AF65-F5344CB8AC3E}">
        <p14:creationId xmlns:p14="http://schemas.microsoft.com/office/powerpoint/2010/main" val="9779559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ahoma" pitchFamily="22" charset="-52"/>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Tahoma" pitchFamily="22" charset="-52"/>
                </a:endParaRPr>
              </a:p>
            </p:txBody>
          </p:sp>
        </p:grpSp>
      </p:grpSp>
      <p:sp>
        <p:nvSpPr>
          <p:cNvPr id="12441"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2442"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2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3B6D5159-4F8A-0D4D-A20D-4FE555E18DD9}" type="slidenum">
              <a:rPr lang="en-US"/>
              <a:pPr>
                <a:defRPr/>
              </a:pPr>
              <a:t>‹#›</a:t>
            </a:fld>
            <a:endParaRPr lang="en-US"/>
          </a:p>
        </p:txBody>
      </p:sp>
    </p:spTree>
    <p:extLst>
      <p:ext uri="{BB962C8B-B14F-4D97-AF65-F5344CB8AC3E}">
        <p14:creationId xmlns:p14="http://schemas.microsoft.com/office/powerpoint/2010/main" val="3854693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ED8A9C41-3D6F-0F45-B8CC-3AA0FFFB71CF}" type="slidenum">
              <a:rPr lang="en-US"/>
              <a:pPr>
                <a:defRPr/>
              </a:pPr>
              <a:t>‹#›</a:t>
            </a:fld>
            <a:endParaRPr lang="en-US"/>
          </a:p>
        </p:txBody>
      </p:sp>
    </p:spTree>
    <p:extLst>
      <p:ext uri="{BB962C8B-B14F-4D97-AF65-F5344CB8AC3E}">
        <p14:creationId xmlns:p14="http://schemas.microsoft.com/office/powerpoint/2010/main" val="14126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66E34B6B-5EF9-DA4B-A56A-026820863DDE}" type="slidenum">
              <a:rPr lang="en-US"/>
              <a:pPr>
                <a:defRPr/>
              </a:pPr>
              <a:t>‹#›</a:t>
            </a:fld>
            <a:endParaRPr lang="en-US"/>
          </a:p>
        </p:txBody>
      </p:sp>
    </p:spTree>
    <p:extLst>
      <p:ext uri="{BB962C8B-B14F-4D97-AF65-F5344CB8AC3E}">
        <p14:creationId xmlns:p14="http://schemas.microsoft.com/office/powerpoint/2010/main" val="24411979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2AD78CC3-EAD0-684F-9896-8D96C9F8953F}" type="slidenum">
              <a:rPr lang="en-US"/>
              <a:pPr>
                <a:defRPr/>
              </a:pPr>
              <a:t>‹#›</a:t>
            </a:fld>
            <a:endParaRPr lang="en-US"/>
          </a:p>
        </p:txBody>
      </p:sp>
    </p:spTree>
    <p:extLst>
      <p:ext uri="{BB962C8B-B14F-4D97-AF65-F5344CB8AC3E}">
        <p14:creationId xmlns:p14="http://schemas.microsoft.com/office/powerpoint/2010/main" val="23414507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p>
        </p:txBody>
      </p:sp>
      <p:sp>
        <p:nvSpPr>
          <p:cNvPr id="9" name="Rectangle 156"/>
          <p:cNvSpPr>
            <a:spLocks noGrp="1" noChangeArrowheads="1"/>
          </p:cNvSpPr>
          <p:nvPr>
            <p:ph type="sldNum" sz="quarter" idx="12"/>
          </p:nvPr>
        </p:nvSpPr>
        <p:spPr>
          <a:ln/>
        </p:spPr>
        <p:txBody>
          <a:bodyPr/>
          <a:lstStyle>
            <a:lvl1pPr>
              <a:defRPr/>
            </a:lvl1pPr>
          </a:lstStyle>
          <a:p>
            <a:pPr>
              <a:defRPr/>
            </a:pPr>
            <a:fld id="{DCF5D222-9CB3-A04E-8850-F85C9B1D4F1E}" type="slidenum">
              <a:rPr lang="en-US"/>
              <a:pPr>
                <a:defRPr/>
              </a:pPr>
              <a:t>‹#›</a:t>
            </a:fld>
            <a:endParaRPr lang="en-US"/>
          </a:p>
        </p:txBody>
      </p:sp>
    </p:spTree>
    <p:extLst>
      <p:ext uri="{BB962C8B-B14F-4D97-AF65-F5344CB8AC3E}">
        <p14:creationId xmlns:p14="http://schemas.microsoft.com/office/powerpoint/2010/main" val="7164710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240A5309-AC97-A045-90AC-609DEEE5065F}" type="slidenum">
              <a:rPr lang="en-US"/>
              <a:pPr>
                <a:defRPr/>
              </a:pPr>
              <a:t>‹#›</a:t>
            </a:fld>
            <a:endParaRPr lang="en-US"/>
          </a:p>
        </p:txBody>
      </p:sp>
    </p:spTree>
    <p:extLst>
      <p:ext uri="{BB962C8B-B14F-4D97-AF65-F5344CB8AC3E}">
        <p14:creationId xmlns:p14="http://schemas.microsoft.com/office/powerpoint/2010/main" val="3555802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6FDF3810-04E0-934A-BE3B-922B56FCF8C8}" type="slidenum">
              <a:rPr lang="en-US"/>
              <a:pPr>
                <a:defRPr/>
              </a:pPr>
              <a:t>‹#›</a:t>
            </a:fld>
            <a:endParaRPr lang="en-US"/>
          </a:p>
        </p:txBody>
      </p:sp>
    </p:spTree>
    <p:extLst>
      <p:ext uri="{BB962C8B-B14F-4D97-AF65-F5344CB8AC3E}">
        <p14:creationId xmlns:p14="http://schemas.microsoft.com/office/powerpoint/2010/main" val="5577019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AC9E2081-CCE9-2642-A065-6C356856C955}" type="slidenum">
              <a:rPr lang="en-US"/>
              <a:pPr>
                <a:defRPr/>
              </a:pPr>
              <a:t>‹#›</a:t>
            </a:fld>
            <a:endParaRPr lang="en-US"/>
          </a:p>
        </p:txBody>
      </p:sp>
    </p:spTree>
    <p:extLst>
      <p:ext uri="{BB962C8B-B14F-4D97-AF65-F5344CB8AC3E}">
        <p14:creationId xmlns:p14="http://schemas.microsoft.com/office/powerpoint/2010/main" val="37684090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D4351411-F6DF-2243-8AD8-E10256375DEC}" type="slidenum">
              <a:rPr lang="en-US"/>
              <a:pPr>
                <a:defRPr/>
              </a:pPr>
              <a:t>‹#›</a:t>
            </a:fld>
            <a:endParaRPr lang="en-US"/>
          </a:p>
        </p:txBody>
      </p:sp>
    </p:spTree>
    <p:extLst>
      <p:ext uri="{BB962C8B-B14F-4D97-AF65-F5344CB8AC3E}">
        <p14:creationId xmlns:p14="http://schemas.microsoft.com/office/powerpoint/2010/main" val="355575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88D804DD-9BDC-894E-AD25-773919CAC262}" type="slidenum">
              <a:rPr lang="en-US"/>
              <a:pPr>
                <a:defRPr/>
              </a:pPr>
              <a:t>‹#›</a:t>
            </a:fld>
            <a:endParaRPr lang="en-US"/>
          </a:p>
        </p:txBody>
      </p:sp>
    </p:spTree>
    <p:extLst>
      <p:ext uri="{BB962C8B-B14F-4D97-AF65-F5344CB8AC3E}">
        <p14:creationId xmlns:p14="http://schemas.microsoft.com/office/powerpoint/2010/main" val="24838793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FD1C7DE7-64CC-8442-A053-3CCC5C464E6D}" type="slidenum">
              <a:rPr lang="en-US"/>
              <a:pPr>
                <a:defRPr/>
              </a:pPr>
              <a:t>‹#›</a:t>
            </a:fld>
            <a:endParaRPr lang="en-US"/>
          </a:p>
        </p:txBody>
      </p:sp>
    </p:spTree>
    <p:extLst>
      <p:ext uri="{BB962C8B-B14F-4D97-AF65-F5344CB8AC3E}">
        <p14:creationId xmlns:p14="http://schemas.microsoft.com/office/powerpoint/2010/main" val="26920946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27A6B78C-EE36-8C48-9581-46337935235F}" type="slidenum">
              <a:rPr lang="en-US"/>
              <a:pPr>
                <a:defRPr/>
              </a:pPr>
              <a:t>‹#›</a:t>
            </a:fld>
            <a:endParaRPr lang="en-US"/>
          </a:p>
        </p:txBody>
      </p:sp>
    </p:spTree>
    <p:extLst>
      <p:ext uri="{BB962C8B-B14F-4D97-AF65-F5344CB8AC3E}">
        <p14:creationId xmlns:p14="http://schemas.microsoft.com/office/powerpoint/2010/main" val="38490615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40750" cy="1143000"/>
          </a:xfrm>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194175"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C27470C6-DC80-E54B-8E56-E8F6E757F74D}" type="slidenum">
              <a:rPr lang="en-US"/>
              <a:pPr>
                <a:defRPr/>
              </a:pPr>
              <a:t>‹#›</a:t>
            </a:fld>
            <a:endParaRPr lang="en-US"/>
          </a:p>
        </p:txBody>
      </p:sp>
    </p:spTree>
    <p:extLst>
      <p:ext uri="{BB962C8B-B14F-4D97-AF65-F5344CB8AC3E}">
        <p14:creationId xmlns:p14="http://schemas.microsoft.com/office/powerpoint/2010/main" val="8766472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eaLnBrk="0" hangingPunct="0">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lgn="l" eaLnBrk="0" hangingPunct="0">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eaLnBrk="0" hangingPunct="0">
              <a:defRPr>
                <a:latin typeface="Tahoma" charset="0"/>
              </a:defRPr>
            </a:lvl1pPr>
          </a:lstStyle>
          <a:p>
            <a:pPr>
              <a:defRPr/>
            </a:pPr>
            <a:fld id="{782AD156-2C16-C046-8888-DCE1FD88AFBE}" type="slidenum">
              <a:rPr lang="en-US"/>
              <a:pPr>
                <a:defRPr/>
              </a:pPr>
              <a:t>‹#›</a:t>
            </a:fld>
            <a:endParaRPr lang="en-US"/>
          </a:p>
        </p:txBody>
      </p:sp>
    </p:spTree>
    <p:extLst>
      <p:ext uri="{BB962C8B-B14F-4D97-AF65-F5344CB8AC3E}">
        <p14:creationId xmlns:p14="http://schemas.microsoft.com/office/powerpoint/2010/main" val="27434763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2E619982-F729-3347-B3F4-01B3DDF40D92}" type="slidenum">
              <a:rPr lang="en-US"/>
              <a:pPr>
                <a:defRPr/>
              </a:pPr>
              <a:t>‹#›</a:t>
            </a:fld>
            <a:endParaRPr lang="en-US"/>
          </a:p>
        </p:txBody>
      </p:sp>
    </p:spTree>
    <p:extLst>
      <p:ext uri="{BB962C8B-B14F-4D97-AF65-F5344CB8AC3E}">
        <p14:creationId xmlns:p14="http://schemas.microsoft.com/office/powerpoint/2010/main" val="22673601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8E3C3B47-C09A-DA44-8CF9-AD2FD55F6B0F}" type="slidenum">
              <a:rPr lang="en-US"/>
              <a:pPr>
                <a:defRPr/>
              </a:pPr>
              <a:t>‹#›</a:t>
            </a:fld>
            <a:endParaRPr lang="en-US"/>
          </a:p>
        </p:txBody>
      </p:sp>
    </p:spTree>
    <p:extLst>
      <p:ext uri="{BB962C8B-B14F-4D97-AF65-F5344CB8AC3E}">
        <p14:creationId xmlns:p14="http://schemas.microsoft.com/office/powerpoint/2010/main" val="37115235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04F88B2E-A44C-2140-A373-907E0D51737B}" type="slidenum">
              <a:rPr lang="en-US"/>
              <a:pPr>
                <a:defRPr/>
              </a:pPr>
              <a:t>‹#›</a:t>
            </a:fld>
            <a:endParaRPr lang="en-US"/>
          </a:p>
        </p:txBody>
      </p:sp>
    </p:spTree>
    <p:extLst>
      <p:ext uri="{BB962C8B-B14F-4D97-AF65-F5344CB8AC3E}">
        <p14:creationId xmlns:p14="http://schemas.microsoft.com/office/powerpoint/2010/main" val="37225817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C9DD7F66-3E7F-6845-ADC9-D4D25845FCE6}" type="slidenum">
              <a:rPr lang="en-US"/>
              <a:pPr>
                <a:defRPr/>
              </a:pPr>
              <a:t>‹#›</a:t>
            </a:fld>
            <a:endParaRPr lang="en-US"/>
          </a:p>
        </p:txBody>
      </p:sp>
    </p:spTree>
    <p:extLst>
      <p:ext uri="{BB962C8B-B14F-4D97-AF65-F5344CB8AC3E}">
        <p14:creationId xmlns:p14="http://schemas.microsoft.com/office/powerpoint/2010/main" val="11791223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02AC77D5-B8F8-D040-B6CE-3A95AF5D4661}" type="slidenum">
              <a:rPr lang="en-US"/>
              <a:pPr>
                <a:defRPr/>
              </a:pPr>
              <a:t>‹#›</a:t>
            </a:fld>
            <a:endParaRPr lang="en-US"/>
          </a:p>
        </p:txBody>
      </p:sp>
    </p:spTree>
    <p:extLst>
      <p:ext uri="{BB962C8B-B14F-4D97-AF65-F5344CB8AC3E}">
        <p14:creationId xmlns:p14="http://schemas.microsoft.com/office/powerpoint/2010/main" val="6880793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D6B63EEB-6151-A648-957E-161324E56207}" type="slidenum">
              <a:rPr lang="en-US"/>
              <a:pPr>
                <a:defRPr/>
              </a:pPr>
              <a:t>‹#›</a:t>
            </a:fld>
            <a:endParaRPr lang="en-US"/>
          </a:p>
        </p:txBody>
      </p:sp>
    </p:spTree>
    <p:extLst>
      <p:ext uri="{BB962C8B-B14F-4D97-AF65-F5344CB8AC3E}">
        <p14:creationId xmlns:p14="http://schemas.microsoft.com/office/powerpoint/2010/main" val="891342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10.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5.jpe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1.xml"/><Relationship Id="rId17" Type="http://schemas.openxmlformats.org/officeDocument/2006/relationships/image" Target="../media/image9.png"/><Relationship Id="rId2" Type="http://schemas.openxmlformats.org/officeDocument/2006/relationships/slideLayout" Target="../slideLayouts/slideLayout94.xml"/><Relationship Id="rId16" Type="http://schemas.openxmlformats.org/officeDocument/2006/relationships/image" Target="../media/image8.png"/><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image" Target="../media/image7.png"/><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image" Target="../media/image6.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5.jpe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2.xml"/><Relationship Id="rId17" Type="http://schemas.openxmlformats.org/officeDocument/2006/relationships/image" Target="../media/image9.png"/><Relationship Id="rId2" Type="http://schemas.openxmlformats.org/officeDocument/2006/relationships/slideLayout" Target="../slideLayouts/slideLayout105.xml"/><Relationship Id="rId16" Type="http://schemas.openxmlformats.org/officeDocument/2006/relationships/image" Target="../media/image8.png"/><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image" Target="../media/image7.png"/><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image" Target="../media/image6.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3.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6" Type="http://schemas.openxmlformats.org/officeDocument/2006/relationships/image" Target="../media/image3.png"/><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image" Target="../media/image2.png"/><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image" Target="../media/image11.jpeg"/><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15.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6" Type="http://schemas.openxmlformats.org/officeDocument/2006/relationships/image" Target="../media/image3.png"/><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image" Target="../media/image2.png"/><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image" Target="../media/image1.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theme" Target="../theme/theme16.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6" Type="http://schemas.openxmlformats.org/officeDocument/2006/relationships/image" Target="../media/image3.png"/><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image" Target="../media/image2.png"/><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image" Target="../media/image1.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7.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8.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theme" Target="../theme/theme19.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4.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6.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7.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5.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8.xml"/><Relationship Id="rId17" Type="http://schemas.openxmlformats.org/officeDocument/2006/relationships/image" Target="../media/image9.png"/><Relationship Id="rId2" Type="http://schemas.openxmlformats.org/officeDocument/2006/relationships/slideLayout" Target="../slideLayouts/slideLayout60.xml"/><Relationship Id="rId16" Type="http://schemas.openxmlformats.org/officeDocument/2006/relationships/image" Target="../media/image8.pn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image" Target="../media/image7.png"/><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6.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9.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422400"/>
            <a:ext cx="9147175" cy="5435600"/>
            <a:chOff x="0" y="896"/>
            <a:chExt cx="5762" cy="3424"/>
          </a:xfrm>
        </p:grpSpPr>
        <p:grpSp>
          <p:nvGrpSpPr>
            <p:cNvPr id="1032" name="Group 3"/>
            <p:cNvGrpSpPr>
              <a:grpSpLocks/>
            </p:cNvGrpSpPr>
            <p:nvPr userDrawn="1"/>
          </p:nvGrpSpPr>
          <p:grpSpPr bwMode="auto">
            <a:xfrm>
              <a:off x="20" y="896"/>
              <a:ext cx="5742" cy="3424"/>
              <a:chOff x="20" y="896"/>
              <a:chExt cx="5742" cy="3424"/>
            </a:xfrm>
          </p:grpSpPr>
          <p:sp>
            <p:nvSpPr>
              <p:cNvPr id="1169"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70"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71"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72"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73"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74"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75"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76"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77"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78"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79"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80"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81"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033" name="Group 17"/>
            <p:cNvGrpSpPr>
              <a:grpSpLocks/>
            </p:cNvGrpSpPr>
            <p:nvPr userDrawn="1"/>
          </p:nvGrpSpPr>
          <p:grpSpPr bwMode="auto">
            <a:xfrm>
              <a:off x="0" y="2291"/>
              <a:ext cx="1385" cy="1702"/>
              <a:chOff x="0" y="2291"/>
              <a:chExt cx="1385" cy="1702"/>
            </a:xfrm>
          </p:grpSpPr>
          <p:sp>
            <p:nvSpPr>
              <p:cNvPr id="1034"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5"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6"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7"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8"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9"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0"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1"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2"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3"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4"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5"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6"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7"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8"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9"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0"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1"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2"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3"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4"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5"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6"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7"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8"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9"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0"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1"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2"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3"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4"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5"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6"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7"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8"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9"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0"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1"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2"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3"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4"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5"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6"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7"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8"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9"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0"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1"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2"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3"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4"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5"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6"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7"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8"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9"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90"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91"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92"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93"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94"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95"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96"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97"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98"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99"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00"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01"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02"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03"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04"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05"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06"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07"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08"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09"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10"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11"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12"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13"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14"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15"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16"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17"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18"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19"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20"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21"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22"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23"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24"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25"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26"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27"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28"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29"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30"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31"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32"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33"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34"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35"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36"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37"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38"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39"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40"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41"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42"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43"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44"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45"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46"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47"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48"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49"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50"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51"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52"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53"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54"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55"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56"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57"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58"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59"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60"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61"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62"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63"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64"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65"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66"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Tahoma" pitchFamily="22" charset="-52"/>
                  <a:ea typeface="+mn-ea"/>
                  <a:cs typeface="+mn-cs"/>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Tahoma" pitchFamily="22" charset="-52"/>
                  <a:ea typeface="+mn-ea"/>
                  <a:cs typeface="+mn-cs"/>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Arial" charset="0"/>
              </a:defRPr>
            </a:lvl1pPr>
          </a:lstStyle>
          <a:p>
            <a:pPr>
              <a:defRPr/>
            </a:pPr>
            <a:fld id="{8CFF70E5-F9FD-0940-9D34-E9EEE7173A0D}" type="slidenum">
              <a:rPr lang="en-US"/>
              <a:pPr>
                <a:defRPr/>
              </a:pPr>
              <a:t>‹#›</a:t>
            </a:fld>
            <a:endParaRPr lang="en-US"/>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6774" r:id="rId1"/>
    <p:sldLayoutId id="2147486750" r:id="rId2"/>
    <p:sldLayoutId id="2147486751" r:id="rId3"/>
    <p:sldLayoutId id="2147486752" r:id="rId4"/>
    <p:sldLayoutId id="2147486753" r:id="rId5"/>
    <p:sldLayoutId id="2147486754" r:id="rId6"/>
    <p:sldLayoutId id="2147486755" r:id="rId7"/>
    <p:sldLayoutId id="2147486756" r:id="rId8"/>
    <p:sldLayoutId id="2147486757" r:id="rId9"/>
    <p:sldLayoutId id="2147486758" r:id="rId10"/>
    <p:sldLayoutId id="2147486759" r:id="rId11"/>
    <p:sldLayoutId id="2147486760"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92162" name="Group 2"/>
          <p:cNvGrpSpPr>
            <a:grpSpLocks/>
          </p:cNvGrpSpPr>
          <p:nvPr/>
        </p:nvGrpSpPr>
        <p:grpSpPr bwMode="auto">
          <a:xfrm>
            <a:off x="0" y="1422400"/>
            <a:ext cx="9147175" cy="5435600"/>
            <a:chOff x="0" y="896"/>
            <a:chExt cx="5762" cy="3424"/>
          </a:xfrm>
        </p:grpSpPr>
        <p:grpSp>
          <p:nvGrpSpPr>
            <p:cNvPr id="92168" name="Group 3"/>
            <p:cNvGrpSpPr>
              <a:grpSpLocks/>
            </p:cNvGrpSpPr>
            <p:nvPr userDrawn="1"/>
          </p:nvGrpSpPr>
          <p:grpSpPr bwMode="auto">
            <a:xfrm>
              <a:off x="20" y="896"/>
              <a:ext cx="5742" cy="3424"/>
              <a:chOff x="20" y="896"/>
              <a:chExt cx="5742" cy="3424"/>
            </a:xfrm>
          </p:grpSpPr>
          <p:sp>
            <p:nvSpPr>
              <p:cNvPr id="923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23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23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23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23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23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23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23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23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23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23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23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23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92169" name="Group 17"/>
            <p:cNvGrpSpPr>
              <a:grpSpLocks/>
            </p:cNvGrpSpPr>
            <p:nvPr userDrawn="1"/>
          </p:nvGrpSpPr>
          <p:grpSpPr bwMode="auto">
            <a:xfrm>
              <a:off x="0" y="2291"/>
              <a:ext cx="1385" cy="1702"/>
              <a:chOff x="0" y="2291"/>
              <a:chExt cx="1385" cy="1702"/>
            </a:xfrm>
          </p:grpSpPr>
          <p:sp>
            <p:nvSpPr>
              <p:cNvPr id="921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1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1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1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1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1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1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1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1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1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1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1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1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1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1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1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1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1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1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1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1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1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1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1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1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1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1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1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1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1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22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2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22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22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22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22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22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22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22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22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22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3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3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23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ahoma" pitchFamily="22" charset="-52"/>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Tahoma" pitchFamily="22" charset="-52"/>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latin typeface="Arial" charset="0"/>
              </a:defRPr>
            </a:lvl1pPr>
          </a:lstStyle>
          <a:p>
            <a:pPr>
              <a:defRPr/>
            </a:pPr>
            <a:fld id="{74D51D40-B638-6C43-A89B-82E59372A704}" type="slidenum">
              <a:rPr lang="en-US"/>
              <a:pPr>
                <a:defRPr/>
              </a:pPr>
              <a:t>‹#›</a:t>
            </a:fld>
            <a:endParaRPr lang="en-US"/>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6843" r:id="rId1"/>
    <p:sldLayoutId id="2147486761" r:id="rId2"/>
    <p:sldLayoutId id="2147486762" r:id="rId3"/>
    <p:sldLayoutId id="2147486763" r:id="rId4"/>
    <p:sldLayoutId id="2147486764" r:id="rId5"/>
    <p:sldLayoutId id="2147486765" r:id="rId6"/>
    <p:sldLayoutId id="2147486766" r:id="rId7"/>
    <p:sldLayoutId id="2147486767" r:id="rId8"/>
    <p:sldLayoutId id="2147486768" r:id="rId9"/>
    <p:sldLayoutId id="2147486769" r:id="rId10"/>
    <p:sldLayoutId id="2147486770" r:id="rId11"/>
    <p:sldLayoutId id="2147486771"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Ari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Ari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Ari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Ari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30050"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005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eaLnBrk="1" hangingPunct="1">
              <a:defRPr sz="1400" b="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b="0">
                <a:solidFill>
                  <a:srgbClr val="482400"/>
                </a:solidFill>
                <a:latin typeface="Arial" charset="0"/>
              </a:defRPr>
            </a:lvl1pPr>
          </a:lstStyle>
          <a:p>
            <a:pPr>
              <a:defRPr/>
            </a:pPr>
            <a:fld id="{67BC5DB4-24FA-BC40-BB17-2D9211341925}" type="slidenum">
              <a:rPr lang="en-US"/>
              <a:pPr>
                <a:defRPr/>
              </a:pPr>
              <a:t>‹#›</a:t>
            </a:fld>
            <a:endParaRPr lang="en-US"/>
          </a:p>
        </p:txBody>
      </p:sp>
      <p:pic>
        <p:nvPicPr>
          <p:cNvPr id="130055"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005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866" r:id="rId1"/>
    <p:sldLayoutId id="2147486867" r:id="rId2"/>
    <p:sldLayoutId id="2147486868" r:id="rId3"/>
    <p:sldLayoutId id="2147486869" r:id="rId4"/>
    <p:sldLayoutId id="2147486870" r:id="rId5"/>
    <p:sldLayoutId id="2147486871" r:id="rId6"/>
    <p:sldLayoutId id="2147486872" r:id="rId7"/>
    <p:sldLayoutId id="2147486873" r:id="rId8"/>
    <p:sldLayoutId id="2147486874" r:id="rId9"/>
    <p:sldLayoutId id="2147486875" r:id="rId10"/>
    <p:sldLayoutId id="214748687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42338"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39"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11652"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latin typeface="Arial" charset="0"/>
              </a:defRPr>
            </a:lvl1pPr>
          </a:lstStyle>
          <a:p>
            <a:pPr>
              <a:defRPr/>
            </a:pPr>
            <a:endParaRPr lang="en-US"/>
          </a:p>
        </p:txBody>
      </p:sp>
      <p:sp>
        <p:nvSpPr>
          <p:cNvPr id="411653"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latin typeface="Arial" charset="0"/>
              </a:defRPr>
            </a:lvl1pPr>
          </a:lstStyle>
          <a:p>
            <a:pPr>
              <a:defRPr/>
            </a:pPr>
            <a:endParaRPr lang="en-US"/>
          </a:p>
        </p:txBody>
      </p:sp>
      <p:sp>
        <p:nvSpPr>
          <p:cNvPr id="411654"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rgbClr val="482400"/>
                </a:solidFill>
                <a:latin typeface="Arial" charset="0"/>
              </a:defRPr>
            </a:lvl1pPr>
          </a:lstStyle>
          <a:p>
            <a:pPr>
              <a:defRPr/>
            </a:pPr>
            <a:fld id="{254DA384-BF53-9645-8D79-5D2953C13A9C}" type="slidenum">
              <a:rPr lang="en-US"/>
              <a:pPr>
                <a:defRPr/>
              </a:pPr>
              <a:t>‹#›</a:t>
            </a:fld>
            <a:endParaRPr lang="en-US"/>
          </a:p>
        </p:txBody>
      </p:sp>
      <p:pic>
        <p:nvPicPr>
          <p:cNvPr id="142343"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44"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877" r:id="rId1"/>
    <p:sldLayoutId id="2147486878" r:id="rId2"/>
    <p:sldLayoutId id="2147486879" r:id="rId3"/>
    <p:sldLayoutId id="2147486880" r:id="rId4"/>
    <p:sldLayoutId id="2147486881" r:id="rId5"/>
    <p:sldLayoutId id="2147486882" r:id="rId6"/>
    <p:sldLayoutId id="2147486883" r:id="rId7"/>
    <p:sldLayoutId id="2147486884" r:id="rId8"/>
    <p:sldLayoutId id="2147486885" r:id="rId9"/>
    <p:sldLayoutId id="2147486886" r:id="rId10"/>
    <p:sldLayoutId id="214748688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4626"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717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17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54635" name="Freeform 6"/>
            <p:cNvSpPr>
              <a:spLocks/>
            </p:cNvSpPr>
            <p:nvPr/>
          </p:nvSpPr>
          <p:spPr bwMode="hidden">
            <a:xfrm>
              <a:off x="4038" y="3577"/>
              <a:ext cx="1720" cy="65"/>
            </a:xfrm>
            <a:custGeom>
              <a:avLst/>
              <a:gdLst>
                <a:gd name="T0" fmla="*/ 1690 w 1722"/>
                <a:gd name="T1" fmla="*/ 50 h 66"/>
                <a:gd name="T2" fmla="*/ 1690 w 1722"/>
                <a:gd name="T3" fmla="*/ 44 h 66"/>
                <a:gd name="T4" fmla="*/ 0 w 1722"/>
                <a:gd name="T5" fmla="*/ 0 h 66"/>
                <a:gd name="T6" fmla="*/ 0 w 1722"/>
                <a:gd name="T7" fmla="*/ 33 h 66"/>
                <a:gd name="T8" fmla="*/ 1690 w 1722"/>
                <a:gd name="T9" fmla="*/ 50 h 66"/>
                <a:gd name="T10" fmla="*/ 1690 w 1722"/>
                <a:gd name="T11" fmla="*/ 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7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0" charset="0"/>
              </a:endParaRPr>
            </a:p>
          </p:txBody>
        </p:sp>
        <p:sp>
          <p:nvSpPr>
            <p:cNvPr id="154637" name="Freeform 8"/>
            <p:cNvSpPr>
              <a:spLocks/>
            </p:cNvSpPr>
            <p:nvPr/>
          </p:nvSpPr>
          <p:spPr bwMode="hidden">
            <a:xfrm>
              <a:off x="4784" y="3702"/>
              <a:ext cx="974" cy="101"/>
            </a:xfrm>
            <a:custGeom>
              <a:avLst/>
              <a:gdLst>
                <a:gd name="T0" fmla="*/ 959 w 975"/>
                <a:gd name="T1" fmla="*/ 48 h 101"/>
                <a:gd name="T2" fmla="*/ 959 w 975"/>
                <a:gd name="T3" fmla="*/ 0 h 101"/>
                <a:gd name="T4" fmla="*/ 0 w 975"/>
                <a:gd name="T5" fmla="*/ 24 h 101"/>
                <a:gd name="T6" fmla="*/ 0 w 975"/>
                <a:gd name="T7" fmla="*/ 101 h 101"/>
                <a:gd name="T8" fmla="*/ 959 w 975"/>
                <a:gd name="T9" fmla="*/ 48 h 101"/>
                <a:gd name="T10" fmla="*/ 95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4638" name="Freeform 9"/>
            <p:cNvSpPr>
              <a:spLocks/>
            </p:cNvSpPr>
            <p:nvPr/>
          </p:nvSpPr>
          <p:spPr bwMode="hidden">
            <a:xfrm>
              <a:off x="3619" y="3815"/>
              <a:ext cx="2139" cy="198"/>
            </a:xfrm>
            <a:custGeom>
              <a:avLst/>
              <a:gdLst>
                <a:gd name="T0" fmla="*/ 2109 w 2141"/>
                <a:gd name="T1" fmla="*/ 0 h 198"/>
                <a:gd name="T2" fmla="*/ 0 w 2141"/>
                <a:gd name="T3" fmla="*/ 156 h 198"/>
                <a:gd name="T4" fmla="*/ 0 w 2141"/>
                <a:gd name="T5" fmla="*/ 198 h 198"/>
                <a:gd name="T6" fmla="*/ 2109 w 2141"/>
                <a:gd name="T7" fmla="*/ 0 h 198"/>
                <a:gd name="T8" fmla="*/ 210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7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54640" name="Freeform 11"/>
            <p:cNvSpPr>
              <a:spLocks/>
            </p:cNvSpPr>
            <p:nvPr/>
          </p:nvSpPr>
          <p:spPr bwMode="hidden">
            <a:xfrm>
              <a:off x="2097" y="4043"/>
              <a:ext cx="2514" cy="276"/>
            </a:xfrm>
            <a:custGeom>
              <a:avLst/>
              <a:gdLst>
                <a:gd name="T0" fmla="*/ 2134 w 2517"/>
                <a:gd name="T1" fmla="*/ 276 h 276"/>
                <a:gd name="T2" fmla="*/ 2469 w 2517"/>
                <a:gd name="T3" fmla="*/ 204 h 276"/>
                <a:gd name="T4" fmla="*/ 2212 w 2517"/>
                <a:gd name="T5" fmla="*/ 0 h 276"/>
                <a:gd name="T6" fmla="*/ 0 w 2517"/>
                <a:gd name="T7" fmla="*/ 276 h 276"/>
                <a:gd name="T8" fmla="*/ 2134 w 2517"/>
                <a:gd name="T9" fmla="*/ 276 h 276"/>
                <a:gd name="T10" fmla="*/ 2134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54642" name="Freeform 13"/>
            <p:cNvSpPr>
              <a:spLocks/>
            </p:cNvSpPr>
            <p:nvPr/>
          </p:nvSpPr>
          <p:spPr bwMode="hidden">
            <a:xfrm>
              <a:off x="5030" y="3151"/>
              <a:ext cx="728" cy="240"/>
            </a:xfrm>
            <a:custGeom>
              <a:avLst/>
              <a:gdLst>
                <a:gd name="T0" fmla="*/ 713 w 729"/>
                <a:gd name="T1" fmla="*/ 240 h 240"/>
                <a:gd name="T2" fmla="*/ 0 w 729"/>
                <a:gd name="T3" fmla="*/ 0 h 240"/>
                <a:gd name="T4" fmla="*/ 0 w 729"/>
                <a:gd name="T5" fmla="*/ 6 h 240"/>
                <a:gd name="T6" fmla="*/ 713 w 729"/>
                <a:gd name="T7" fmla="*/ 240 h 240"/>
                <a:gd name="T8" fmla="*/ 71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54644" name="Freeform 15"/>
            <p:cNvSpPr>
              <a:spLocks/>
            </p:cNvSpPr>
            <p:nvPr/>
          </p:nvSpPr>
          <p:spPr bwMode="hidden">
            <a:xfrm>
              <a:off x="5030" y="3049"/>
              <a:ext cx="728" cy="318"/>
            </a:xfrm>
            <a:custGeom>
              <a:avLst/>
              <a:gdLst>
                <a:gd name="T0" fmla="*/ 713 w 729"/>
                <a:gd name="T1" fmla="*/ 318 h 318"/>
                <a:gd name="T2" fmla="*/ 713 w 729"/>
                <a:gd name="T3" fmla="*/ 312 h 318"/>
                <a:gd name="T4" fmla="*/ 0 w 729"/>
                <a:gd name="T5" fmla="*/ 0 h 318"/>
                <a:gd name="T6" fmla="*/ 0 w 729"/>
                <a:gd name="T7" fmla="*/ 54 h 318"/>
                <a:gd name="T8" fmla="*/ 713 w 729"/>
                <a:gd name="T9" fmla="*/ 318 h 318"/>
                <a:gd name="T10" fmla="*/ 71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718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18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546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546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19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0" charset="0"/>
              </a:endParaRPr>
            </a:p>
          </p:txBody>
        </p:sp>
        <p:sp>
          <p:nvSpPr>
            <p:cNvPr id="719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546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19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54657" name="Freeform 28"/>
            <p:cNvSpPr>
              <a:spLocks/>
            </p:cNvSpPr>
            <p:nvPr/>
          </p:nvSpPr>
          <p:spPr bwMode="hidden">
            <a:xfrm>
              <a:off x="5698" y="653"/>
              <a:ext cx="60" cy="311"/>
            </a:xfrm>
            <a:custGeom>
              <a:avLst/>
              <a:gdLst>
                <a:gd name="T0" fmla="*/ 0 w 60"/>
                <a:gd name="T1" fmla="*/ 144 h 312"/>
                <a:gd name="T2" fmla="*/ 60 w 60"/>
                <a:gd name="T3" fmla="*/ 29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546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720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grpSp>
          <p:nvGrpSpPr>
            <p:cNvPr id="154668"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720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110" charset="0"/>
                </a:endParaRPr>
              </a:p>
            </p:txBody>
          </p:sp>
        </p:grpSp>
      </p:grpSp>
      <p:sp>
        <p:nvSpPr>
          <p:cNvPr id="721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1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110" charset="0"/>
                <a:ea typeface="+mn-ea"/>
                <a:cs typeface="+mn-cs"/>
              </a:defRPr>
            </a:lvl1pPr>
          </a:lstStyle>
          <a:p>
            <a:pPr>
              <a:defRPr/>
            </a:pPr>
            <a:endParaRPr lang="en-US"/>
          </a:p>
        </p:txBody>
      </p:sp>
      <p:sp>
        <p:nvSpPr>
          <p:cNvPr id="721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110" charset="0"/>
                <a:ea typeface="+mn-ea"/>
                <a:cs typeface="+mn-cs"/>
              </a:defRPr>
            </a:lvl1pPr>
          </a:lstStyle>
          <a:p>
            <a:pPr>
              <a:defRPr/>
            </a:pPr>
            <a:endParaRPr lang="en-US"/>
          </a:p>
        </p:txBody>
      </p:sp>
      <p:sp>
        <p:nvSpPr>
          <p:cNvPr id="721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B1313F01-FB69-DF49-9F34-C5AC5C2DF27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888" r:id="rId1"/>
    <p:sldLayoutId id="2147486889" r:id="rId2"/>
    <p:sldLayoutId id="2147486890" r:id="rId3"/>
    <p:sldLayoutId id="2147486891" r:id="rId4"/>
    <p:sldLayoutId id="2147486892" r:id="rId5"/>
    <p:sldLayoutId id="2147486893" r:id="rId6"/>
    <p:sldLayoutId id="2147486894" r:id="rId7"/>
    <p:sldLayoutId id="2147486895" r:id="rId8"/>
    <p:sldLayoutId id="2147486896" r:id="rId9"/>
    <p:sldLayoutId id="2147486897" r:id="rId10"/>
    <p:sldLayoutId id="2147486898" r:id="rId11"/>
    <p:sldLayoutId id="214748689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679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a:defRPr/>
            </a:pPr>
            <a:fld id="{4DB6FB0B-4EB3-FD4D-B46C-9EE1D6137BDE}"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6900" r:id="rId1"/>
    <p:sldLayoutId id="2147486901" r:id="rId2"/>
    <p:sldLayoutId id="2147486902" r:id="rId3"/>
    <p:sldLayoutId id="2147486903" r:id="rId4"/>
    <p:sldLayoutId id="2147486904" r:id="rId5"/>
    <p:sldLayoutId id="2147486905" r:id="rId6"/>
    <p:sldLayoutId id="2147486906" r:id="rId7"/>
    <p:sldLayoutId id="2147486907" r:id="rId8"/>
    <p:sldLayoutId id="2147486908" r:id="rId9"/>
    <p:sldLayoutId id="2147486909" r:id="rId10"/>
    <p:sldLayoutId id="2147486910" r:id="rId11"/>
    <p:sldLayoutId id="2147486772" r:id="rId12"/>
    <p:sldLayoutId id="2147486773" r:id="rId1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82274"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717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17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82283" name="Freeform 6"/>
            <p:cNvSpPr>
              <a:spLocks/>
            </p:cNvSpPr>
            <p:nvPr/>
          </p:nvSpPr>
          <p:spPr bwMode="hidden">
            <a:xfrm>
              <a:off x="4038" y="3577"/>
              <a:ext cx="1720" cy="65"/>
            </a:xfrm>
            <a:custGeom>
              <a:avLst/>
              <a:gdLst>
                <a:gd name="T0" fmla="*/ 1690 w 1722"/>
                <a:gd name="T1" fmla="*/ 50 h 66"/>
                <a:gd name="T2" fmla="*/ 1690 w 1722"/>
                <a:gd name="T3" fmla="*/ 44 h 66"/>
                <a:gd name="T4" fmla="*/ 0 w 1722"/>
                <a:gd name="T5" fmla="*/ 0 h 66"/>
                <a:gd name="T6" fmla="*/ 0 w 1722"/>
                <a:gd name="T7" fmla="*/ 33 h 66"/>
                <a:gd name="T8" fmla="*/ 1690 w 1722"/>
                <a:gd name="T9" fmla="*/ 50 h 66"/>
                <a:gd name="T10" fmla="*/ 1690 w 1722"/>
                <a:gd name="T11" fmla="*/ 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7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0" charset="0"/>
              </a:endParaRPr>
            </a:p>
          </p:txBody>
        </p:sp>
        <p:sp>
          <p:nvSpPr>
            <p:cNvPr id="182285" name="Freeform 8"/>
            <p:cNvSpPr>
              <a:spLocks/>
            </p:cNvSpPr>
            <p:nvPr/>
          </p:nvSpPr>
          <p:spPr bwMode="hidden">
            <a:xfrm>
              <a:off x="4784" y="3702"/>
              <a:ext cx="974" cy="101"/>
            </a:xfrm>
            <a:custGeom>
              <a:avLst/>
              <a:gdLst>
                <a:gd name="T0" fmla="*/ 959 w 975"/>
                <a:gd name="T1" fmla="*/ 48 h 101"/>
                <a:gd name="T2" fmla="*/ 959 w 975"/>
                <a:gd name="T3" fmla="*/ 0 h 101"/>
                <a:gd name="T4" fmla="*/ 0 w 975"/>
                <a:gd name="T5" fmla="*/ 24 h 101"/>
                <a:gd name="T6" fmla="*/ 0 w 975"/>
                <a:gd name="T7" fmla="*/ 101 h 101"/>
                <a:gd name="T8" fmla="*/ 959 w 975"/>
                <a:gd name="T9" fmla="*/ 48 h 101"/>
                <a:gd name="T10" fmla="*/ 95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2286" name="Freeform 9"/>
            <p:cNvSpPr>
              <a:spLocks/>
            </p:cNvSpPr>
            <p:nvPr/>
          </p:nvSpPr>
          <p:spPr bwMode="hidden">
            <a:xfrm>
              <a:off x="3619" y="3815"/>
              <a:ext cx="2139" cy="198"/>
            </a:xfrm>
            <a:custGeom>
              <a:avLst/>
              <a:gdLst>
                <a:gd name="T0" fmla="*/ 2109 w 2141"/>
                <a:gd name="T1" fmla="*/ 0 h 198"/>
                <a:gd name="T2" fmla="*/ 0 w 2141"/>
                <a:gd name="T3" fmla="*/ 156 h 198"/>
                <a:gd name="T4" fmla="*/ 0 w 2141"/>
                <a:gd name="T5" fmla="*/ 198 h 198"/>
                <a:gd name="T6" fmla="*/ 2109 w 2141"/>
                <a:gd name="T7" fmla="*/ 0 h 198"/>
                <a:gd name="T8" fmla="*/ 210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7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82288" name="Freeform 11"/>
            <p:cNvSpPr>
              <a:spLocks/>
            </p:cNvSpPr>
            <p:nvPr/>
          </p:nvSpPr>
          <p:spPr bwMode="hidden">
            <a:xfrm>
              <a:off x="2097" y="4043"/>
              <a:ext cx="2514" cy="276"/>
            </a:xfrm>
            <a:custGeom>
              <a:avLst/>
              <a:gdLst>
                <a:gd name="T0" fmla="*/ 2134 w 2517"/>
                <a:gd name="T1" fmla="*/ 276 h 276"/>
                <a:gd name="T2" fmla="*/ 2469 w 2517"/>
                <a:gd name="T3" fmla="*/ 204 h 276"/>
                <a:gd name="T4" fmla="*/ 2212 w 2517"/>
                <a:gd name="T5" fmla="*/ 0 h 276"/>
                <a:gd name="T6" fmla="*/ 0 w 2517"/>
                <a:gd name="T7" fmla="*/ 276 h 276"/>
                <a:gd name="T8" fmla="*/ 2134 w 2517"/>
                <a:gd name="T9" fmla="*/ 276 h 276"/>
                <a:gd name="T10" fmla="*/ 2134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82290" name="Freeform 13"/>
            <p:cNvSpPr>
              <a:spLocks/>
            </p:cNvSpPr>
            <p:nvPr/>
          </p:nvSpPr>
          <p:spPr bwMode="hidden">
            <a:xfrm>
              <a:off x="5030" y="3151"/>
              <a:ext cx="728" cy="240"/>
            </a:xfrm>
            <a:custGeom>
              <a:avLst/>
              <a:gdLst>
                <a:gd name="T0" fmla="*/ 713 w 729"/>
                <a:gd name="T1" fmla="*/ 240 h 240"/>
                <a:gd name="T2" fmla="*/ 0 w 729"/>
                <a:gd name="T3" fmla="*/ 0 h 240"/>
                <a:gd name="T4" fmla="*/ 0 w 729"/>
                <a:gd name="T5" fmla="*/ 6 h 240"/>
                <a:gd name="T6" fmla="*/ 713 w 729"/>
                <a:gd name="T7" fmla="*/ 240 h 240"/>
                <a:gd name="T8" fmla="*/ 71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82292" name="Freeform 15"/>
            <p:cNvSpPr>
              <a:spLocks/>
            </p:cNvSpPr>
            <p:nvPr/>
          </p:nvSpPr>
          <p:spPr bwMode="hidden">
            <a:xfrm>
              <a:off x="5030" y="3049"/>
              <a:ext cx="728" cy="318"/>
            </a:xfrm>
            <a:custGeom>
              <a:avLst/>
              <a:gdLst>
                <a:gd name="T0" fmla="*/ 713 w 729"/>
                <a:gd name="T1" fmla="*/ 318 h 318"/>
                <a:gd name="T2" fmla="*/ 713 w 729"/>
                <a:gd name="T3" fmla="*/ 312 h 318"/>
                <a:gd name="T4" fmla="*/ 0 w 729"/>
                <a:gd name="T5" fmla="*/ 0 h 318"/>
                <a:gd name="T6" fmla="*/ 0 w 729"/>
                <a:gd name="T7" fmla="*/ 54 h 318"/>
                <a:gd name="T8" fmla="*/ 713 w 729"/>
                <a:gd name="T9" fmla="*/ 318 h 318"/>
                <a:gd name="T10" fmla="*/ 71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718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18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8229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8229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19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0" charset="0"/>
              </a:endParaRPr>
            </a:p>
          </p:txBody>
        </p:sp>
        <p:sp>
          <p:nvSpPr>
            <p:cNvPr id="719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8230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19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82305" name="Freeform 28"/>
            <p:cNvSpPr>
              <a:spLocks/>
            </p:cNvSpPr>
            <p:nvPr/>
          </p:nvSpPr>
          <p:spPr bwMode="hidden">
            <a:xfrm>
              <a:off x="5698" y="653"/>
              <a:ext cx="60" cy="311"/>
            </a:xfrm>
            <a:custGeom>
              <a:avLst/>
              <a:gdLst>
                <a:gd name="T0" fmla="*/ 0 w 60"/>
                <a:gd name="T1" fmla="*/ 144 h 312"/>
                <a:gd name="T2" fmla="*/ 60 w 60"/>
                <a:gd name="T3" fmla="*/ 29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8230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720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grpSp>
          <p:nvGrpSpPr>
            <p:cNvPr id="182316"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720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110" charset="0"/>
                </a:endParaRPr>
              </a:p>
            </p:txBody>
          </p:sp>
        </p:grpSp>
      </p:grpSp>
      <p:sp>
        <p:nvSpPr>
          <p:cNvPr id="721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1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110" charset="0"/>
                <a:ea typeface="+mn-ea"/>
                <a:cs typeface="+mn-cs"/>
              </a:defRPr>
            </a:lvl1pPr>
          </a:lstStyle>
          <a:p>
            <a:pPr>
              <a:defRPr/>
            </a:pPr>
            <a:endParaRPr lang="en-US"/>
          </a:p>
        </p:txBody>
      </p:sp>
      <p:sp>
        <p:nvSpPr>
          <p:cNvPr id="721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110" charset="0"/>
                <a:ea typeface="+mn-ea"/>
                <a:cs typeface="+mn-cs"/>
              </a:defRPr>
            </a:lvl1pPr>
          </a:lstStyle>
          <a:p>
            <a:pPr>
              <a:defRPr/>
            </a:pPr>
            <a:endParaRPr lang="en-US"/>
          </a:p>
        </p:txBody>
      </p:sp>
      <p:sp>
        <p:nvSpPr>
          <p:cNvPr id="721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60886218-EDCA-464D-BD85-4BFFF5F9962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911" r:id="rId1"/>
    <p:sldLayoutId id="2147486912" r:id="rId2"/>
    <p:sldLayoutId id="2147486913" r:id="rId3"/>
    <p:sldLayoutId id="2147486914" r:id="rId4"/>
    <p:sldLayoutId id="2147486915" r:id="rId5"/>
    <p:sldLayoutId id="2147486916" r:id="rId6"/>
    <p:sldLayoutId id="2147486917" r:id="rId7"/>
    <p:sldLayoutId id="2147486918" r:id="rId8"/>
    <p:sldLayoutId id="2147486919" r:id="rId9"/>
    <p:sldLayoutId id="2147486920" r:id="rId10"/>
    <p:sldLayoutId id="2147486921" r:id="rId11"/>
    <p:sldLayoutId id="214748692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95586" name="Group 2"/>
          <p:cNvGrpSpPr>
            <a:grpSpLocks/>
          </p:cNvGrpSpPr>
          <p:nvPr/>
        </p:nvGrpSpPr>
        <p:grpSpPr bwMode="auto">
          <a:xfrm>
            <a:off x="0" y="0"/>
            <a:ext cx="9144000" cy="6856413"/>
            <a:chOff x="0" y="0"/>
            <a:chExt cx="5760" cy="4319"/>
          </a:xfrm>
        </p:grpSpPr>
        <p:sp>
          <p:nvSpPr>
            <p:cNvPr id="717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717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17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95595" name="Freeform 6"/>
            <p:cNvSpPr>
              <a:spLocks/>
            </p:cNvSpPr>
            <p:nvPr/>
          </p:nvSpPr>
          <p:spPr bwMode="hidden">
            <a:xfrm>
              <a:off x="4038" y="3577"/>
              <a:ext cx="1720" cy="65"/>
            </a:xfrm>
            <a:custGeom>
              <a:avLst/>
              <a:gdLst>
                <a:gd name="T0" fmla="*/ 1690 w 1722"/>
                <a:gd name="T1" fmla="*/ 50 h 66"/>
                <a:gd name="T2" fmla="*/ 1690 w 1722"/>
                <a:gd name="T3" fmla="*/ 44 h 66"/>
                <a:gd name="T4" fmla="*/ 0 w 1722"/>
                <a:gd name="T5" fmla="*/ 0 h 66"/>
                <a:gd name="T6" fmla="*/ 0 w 1722"/>
                <a:gd name="T7" fmla="*/ 33 h 66"/>
                <a:gd name="T8" fmla="*/ 1690 w 1722"/>
                <a:gd name="T9" fmla="*/ 50 h 66"/>
                <a:gd name="T10" fmla="*/ 1690 w 1722"/>
                <a:gd name="T11" fmla="*/ 5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7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0" charset="0"/>
              </a:endParaRPr>
            </a:p>
          </p:txBody>
        </p:sp>
        <p:sp>
          <p:nvSpPr>
            <p:cNvPr id="195597" name="Freeform 8"/>
            <p:cNvSpPr>
              <a:spLocks/>
            </p:cNvSpPr>
            <p:nvPr/>
          </p:nvSpPr>
          <p:spPr bwMode="hidden">
            <a:xfrm>
              <a:off x="4784" y="3702"/>
              <a:ext cx="974" cy="101"/>
            </a:xfrm>
            <a:custGeom>
              <a:avLst/>
              <a:gdLst>
                <a:gd name="T0" fmla="*/ 959 w 975"/>
                <a:gd name="T1" fmla="*/ 48 h 101"/>
                <a:gd name="T2" fmla="*/ 959 w 975"/>
                <a:gd name="T3" fmla="*/ 0 h 101"/>
                <a:gd name="T4" fmla="*/ 0 w 975"/>
                <a:gd name="T5" fmla="*/ 24 h 101"/>
                <a:gd name="T6" fmla="*/ 0 w 975"/>
                <a:gd name="T7" fmla="*/ 101 h 101"/>
                <a:gd name="T8" fmla="*/ 959 w 975"/>
                <a:gd name="T9" fmla="*/ 48 h 101"/>
                <a:gd name="T10" fmla="*/ 95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95598" name="Freeform 9"/>
            <p:cNvSpPr>
              <a:spLocks/>
            </p:cNvSpPr>
            <p:nvPr/>
          </p:nvSpPr>
          <p:spPr bwMode="hidden">
            <a:xfrm>
              <a:off x="3619" y="3815"/>
              <a:ext cx="2139" cy="198"/>
            </a:xfrm>
            <a:custGeom>
              <a:avLst/>
              <a:gdLst>
                <a:gd name="T0" fmla="*/ 2109 w 2141"/>
                <a:gd name="T1" fmla="*/ 0 h 198"/>
                <a:gd name="T2" fmla="*/ 0 w 2141"/>
                <a:gd name="T3" fmla="*/ 156 h 198"/>
                <a:gd name="T4" fmla="*/ 0 w 2141"/>
                <a:gd name="T5" fmla="*/ 198 h 198"/>
                <a:gd name="T6" fmla="*/ 2109 w 2141"/>
                <a:gd name="T7" fmla="*/ 0 h 198"/>
                <a:gd name="T8" fmla="*/ 210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7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95600" name="Freeform 11"/>
            <p:cNvSpPr>
              <a:spLocks/>
            </p:cNvSpPr>
            <p:nvPr/>
          </p:nvSpPr>
          <p:spPr bwMode="hidden">
            <a:xfrm>
              <a:off x="2097" y="4043"/>
              <a:ext cx="2514" cy="276"/>
            </a:xfrm>
            <a:custGeom>
              <a:avLst/>
              <a:gdLst>
                <a:gd name="T0" fmla="*/ 2134 w 2517"/>
                <a:gd name="T1" fmla="*/ 276 h 276"/>
                <a:gd name="T2" fmla="*/ 2469 w 2517"/>
                <a:gd name="T3" fmla="*/ 204 h 276"/>
                <a:gd name="T4" fmla="*/ 2212 w 2517"/>
                <a:gd name="T5" fmla="*/ 0 h 276"/>
                <a:gd name="T6" fmla="*/ 0 w 2517"/>
                <a:gd name="T7" fmla="*/ 276 h 276"/>
                <a:gd name="T8" fmla="*/ 2134 w 2517"/>
                <a:gd name="T9" fmla="*/ 276 h 276"/>
                <a:gd name="T10" fmla="*/ 2134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195602" name="Freeform 13"/>
            <p:cNvSpPr>
              <a:spLocks/>
            </p:cNvSpPr>
            <p:nvPr/>
          </p:nvSpPr>
          <p:spPr bwMode="hidden">
            <a:xfrm>
              <a:off x="5030" y="3151"/>
              <a:ext cx="728" cy="240"/>
            </a:xfrm>
            <a:custGeom>
              <a:avLst/>
              <a:gdLst>
                <a:gd name="T0" fmla="*/ 713 w 729"/>
                <a:gd name="T1" fmla="*/ 240 h 240"/>
                <a:gd name="T2" fmla="*/ 0 w 729"/>
                <a:gd name="T3" fmla="*/ 0 h 240"/>
                <a:gd name="T4" fmla="*/ 0 w 729"/>
                <a:gd name="T5" fmla="*/ 6 h 240"/>
                <a:gd name="T6" fmla="*/ 713 w 729"/>
                <a:gd name="T7" fmla="*/ 240 h 240"/>
                <a:gd name="T8" fmla="*/ 71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95604" name="Freeform 15"/>
            <p:cNvSpPr>
              <a:spLocks/>
            </p:cNvSpPr>
            <p:nvPr/>
          </p:nvSpPr>
          <p:spPr bwMode="hidden">
            <a:xfrm>
              <a:off x="5030" y="3049"/>
              <a:ext cx="728" cy="318"/>
            </a:xfrm>
            <a:custGeom>
              <a:avLst/>
              <a:gdLst>
                <a:gd name="T0" fmla="*/ 713 w 729"/>
                <a:gd name="T1" fmla="*/ 318 h 318"/>
                <a:gd name="T2" fmla="*/ 713 w 729"/>
                <a:gd name="T3" fmla="*/ 312 h 318"/>
                <a:gd name="T4" fmla="*/ 0 w 729"/>
                <a:gd name="T5" fmla="*/ 0 h 318"/>
                <a:gd name="T6" fmla="*/ 0 w 729"/>
                <a:gd name="T7" fmla="*/ 54 h 318"/>
                <a:gd name="T8" fmla="*/ 713 w 729"/>
                <a:gd name="T9" fmla="*/ 318 h 318"/>
                <a:gd name="T10" fmla="*/ 71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718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18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9560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8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9561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19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0" charset="0"/>
              </a:endParaRPr>
            </a:p>
          </p:txBody>
        </p:sp>
        <p:sp>
          <p:nvSpPr>
            <p:cNvPr id="719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9561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19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95617" name="Freeform 28"/>
            <p:cNvSpPr>
              <a:spLocks/>
            </p:cNvSpPr>
            <p:nvPr/>
          </p:nvSpPr>
          <p:spPr bwMode="hidden">
            <a:xfrm>
              <a:off x="5698" y="653"/>
              <a:ext cx="60" cy="311"/>
            </a:xfrm>
            <a:custGeom>
              <a:avLst/>
              <a:gdLst>
                <a:gd name="T0" fmla="*/ 0 w 60"/>
                <a:gd name="T1" fmla="*/ 144 h 312"/>
                <a:gd name="T2" fmla="*/ 60 w 60"/>
                <a:gd name="T3" fmla="*/ 29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19561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9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720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sp>
          <p:nvSpPr>
            <p:cNvPr id="720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0" charset="0"/>
              </a:endParaRPr>
            </a:p>
          </p:txBody>
        </p:sp>
        <p:grpSp>
          <p:nvGrpSpPr>
            <p:cNvPr id="195628" name="Group 39"/>
            <p:cNvGrpSpPr>
              <a:grpSpLocks/>
            </p:cNvGrpSpPr>
            <p:nvPr userDrawn="1"/>
          </p:nvGrpSpPr>
          <p:grpSpPr bwMode="auto">
            <a:xfrm>
              <a:off x="0" y="1632"/>
              <a:ext cx="5758" cy="1858"/>
              <a:chOff x="0" y="1632"/>
              <a:chExt cx="5758" cy="1858"/>
            </a:xfrm>
          </p:grpSpPr>
          <p:sp>
            <p:nvSpPr>
              <p:cNvPr id="720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0" charset="0"/>
                </a:endParaRPr>
              </a:p>
            </p:txBody>
          </p:sp>
          <p:sp>
            <p:nvSpPr>
              <p:cNvPr id="720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110" charset="0"/>
                </a:endParaRPr>
              </a:p>
            </p:txBody>
          </p:sp>
        </p:grpSp>
      </p:grpSp>
      <p:sp>
        <p:nvSpPr>
          <p:cNvPr id="721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1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110" charset="0"/>
                <a:ea typeface="+mn-ea"/>
                <a:cs typeface="+mn-cs"/>
              </a:defRPr>
            </a:lvl1pPr>
          </a:lstStyle>
          <a:p>
            <a:pPr>
              <a:defRPr/>
            </a:pPr>
            <a:endParaRPr lang="en-US"/>
          </a:p>
        </p:txBody>
      </p:sp>
      <p:sp>
        <p:nvSpPr>
          <p:cNvPr id="721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110" charset="0"/>
                <a:ea typeface="+mn-ea"/>
                <a:cs typeface="+mn-cs"/>
              </a:defRPr>
            </a:lvl1pPr>
          </a:lstStyle>
          <a:p>
            <a:pPr>
              <a:defRPr/>
            </a:pPr>
            <a:endParaRPr lang="en-US"/>
          </a:p>
        </p:txBody>
      </p:sp>
      <p:sp>
        <p:nvSpPr>
          <p:cNvPr id="721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2DCF0616-00F8-6F49-85E8-2A6258EBC0A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923" r:id="rId1"/>
    <p:sldLayoutId id="2147486924" r:id="rId2"/>
    <p:sldLayoutId id="2147486925" r:id="rId3"/>
    <p:sldLayoutId id="2147486926" r:id="rId4"/>
    <p:sldLayoutId id="2147486927" r:id="rId5"/>
    <p:sldLayoutId id="2147486928" r:id="rId6"/>
    <p:sldLayoutId id="2147486929" r:id="rId7"/>
    <p:sldLayoutId id="2147486930" r:id="rId8"/>
    <p:sldLayoutId id="2147486931" r:id="rId9"/>
    <p:sldLayoutId id="2147486932" r:id="rId10"/>
    <p:sldLayoutId id="2147486933" r:id="rId11"/>
    <p:sldLayoutId id="214748693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90000"/>
        <a:buFont typeface="Wingdings" pitchFamily="-110" charset="2"/>
        <a:buBlip>
          <a:blip r:embed="rId16"/>
        </a:buBlip>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8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Osaka"/>
                <a:cs typeface="Osaka"/>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Osaka"/>
                <a:cs typeface="Osaka"/>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latin typeface="Arial" charset="0"/>
                <a:ea typeface="Osaka" charset="0"/>
                <a:cs typeface="Osaka" charset="0"/>
              </a:defRPr>
            </a:lvl1pPr>
          </a:lstStyle>
          <a:p>
            <a:pPr>
              <a:defRPr/>
            </a:pPr>
            <a:fld id="{097199EE-F832-9641-ADA1-FBCBC46DFD5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935" r:id="rId1"/>
    <p:sldLayoutId id="2147486936" r:id="rId2"/>
    <p:sldLayoutId id="2147486937" r:id="rId3"/>
    <p:sldLayoutId id="2147486938" r:id="rId4"/>
    <p:sldLayoutId id="2147486939" r:id="rId5"/>
    <p:sldLayoutId id="2147486940" r:id="rId6"/>
    <p:sldLayoutId id="2147486941" r:id="rId7"/>
    <p:sldLayoutId id="2147486942" r:id="rId8"/>
    <p:sldLayoutId id="2147486943" r:id="rId9"/>
    <p:sldLayoutId id="2147486944" r:id="rId10"/>
    <p:sldLayoutId id="214748694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830759745"/>
      </p:ext>
    </p:extLst>
  </p:cSld>
  <p:clrMap bg1="dk2" tx1="lt1" bg2="dk1" tx2="lt2" accent1="accent1" accent2="accent2" accent3="accent3" accent4="accent4" accent5="accent5" accent6="accent6" hlink="hlink" folHlink="folHlink"/>
  <p:sldLayoutIdLst>
    <p:sldLayoutId id="2147486947" r:id="rId1"/>
    <p:sldLayoutId id="2147486948" r:id="rId2"/>
    <p:sldLayoutId id="2147486949" r:id="rId3"/>
    <p:sldLayoutId id="2147486950" r:id="rId4"/>
    <p:sldLayoutId id="2147486951" r:id="rId5"/>
    <p:sldLayoutId id="2147486952" r:id="rId6"/>
    <p:sldLayoutId id="2147486953" r:id="rId7"/>
    <p:sldLayoutId id="2147486954" r:id="rId8"/>
    <p:sldLayoutId id="2147486955" r:id="rId9"/>
    <p:sldLayoutId id="2147486956" r:id="rId10"/>
    <p:sldLayoutId id="214748695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solidFill>
                <a:srgbClr val="FFFFFF"/>
              </a:solidFill>
            </a:endParaRPr>
          </a:p>
        </p:txBody>
      </p:sp>
      <p:sp>
        <p:nvSpPr>
          <p:cNvPr id="6147"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mn-cs"/>
              </a:defRPr>
            </a:lvl1pPr>
          </a:lstStyle>
          <a:p>
            <a:pPr>
              <a:defRPr/>
            </a:pPr>
            <a:fld id="{74401F34-B18C-0941-955E-AA565BCD92CE}" type="slidenum">
              <a:rPr lang="en-US">
                <a:solidFill>
                  <a:srgbClr val="FFFFFF"/>
                </a:solidFill>
              </a:rPr>
              <a:pPr>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6150"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latin typeface="Garamond" charset="0"/>
                </a:endParaRPr>
              </a:p>
            </p:txBody>
          </p:sp>
          <p:sp>
            <p:nvSpPr>
              <p:cNvPr id="6151"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latin typeface="Garamond" charset="0"/>
                </a:endParaRPr>
              </a:p>
            </p:txBody>
          </p:sp>
          <p:sp>
            <p:nvSpPr>
              <p:cNvPr id="6152"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latin typeface="Garamond" charset="0"/>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Garamond" charset="0"/>
                </a:endParaRPr>
              </a:p>
            </p:txBody>
          </p:sp>
          <p:sp>
            <p:nvSpPr>
              <p:cNvPr id="6154"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latin typeface="Garamond" charset="0"/>
                </a:endParaRPr>
              </a:p>
            </p:txBody>
          </p:sp>
        </p:grpSp>
        <p:sp>
          <p:nvSpPr>
            <p:cNvPr id="6155"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latin typeface="Garamond" charset="0"/>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761 h 1906"/>
                <a:gd name="T4" fmla="*/ 5978 w 5740"/>
                <a:gd name="T5" fmla="*/ 761 h 1906"/>
                <a:gd name="T6" fmla="*/ 597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Garamond" charset="0"/>
              </a:endParaRPr>
            </a:p>
          </p:txBody>
        </p:sp>
      </p:grpSp>
      <p:sp>
        <p:nvSpPr>
          <p:cNvPr id="6157" name="Rectangle 13"/>
          <p:cNvSpPr>
            <a:spLocks noGrp="1" noRot="1" noChangeArrowheads="1"/>
          </p:cNvSpPr>
          <p:nvPr>
            <p:ph type="title"/>
          </p:nvPr>
        </p:nvSpPr>
        <p:spPr bwMode="auto">
          <a:xfrm>
            <a:off x="0" y="44450"/>
            <a:ext cx="9180513"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158"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latin typeface="Arial" charset="0"/>
                <a:cs typeface="+mn-cs"/>
              </a:defRPr>
            </a:lvl1pPr>
          </a:lstStyle>
          <a:p>
            <a:pPr>
              <a:defRPr/>
            </a:pPr>
            <a:endParaRPr lang="en-US">
              <a:solidFill>
                <a:srgbClr val="FFFFFF"/>
              </a:solidFill>
            </a:endParaRPr>
          </a:p>
        </p:txBody>
      </p:sp>
      <p:sp>
        <p:nvSpPr>
          <p:cNvPr id="6159"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708135"/>
      </p:ext>
    </p:extLst>
  </p:cSld>
  <p:clrMap bg1="dk2" tx1="lt1" bg2="dk1" tx2="lt2" accent1="accent1" accent2="accent2" accent3="accent3" accent4="accent4" accent5="accent5" accent6="accent6" hlink="hlink" folHlink="folHlink"/>
  <p:sldLayoutIdLst>
    <p:sldLayoutId id="2147486959" r:id="rId1"/>
    <p:sldLayoutId id="2147486960" r:id="rId2"/>
    <p:sldLayoutId id="2147486961" r:id="rId3"/>
    <p:sldLayoutId id="2147486962" r:id="rId4"/>
    <p:sldLayoutId id="2147486963" r:id="rId5"/>
    <p:sldLayoutId id="2147486964" r:id="rId6"/>
    <p:sldLayoutId id="2147486965" r:id="rId7"/>
    <p:sldLayoutId id="2147486966" r:id="rId8"/>
    <p:sldLayoutId id="2147486967" r:id="rId9"/>
    <p:sldLayoutId id="2147486968" r:id="rId10"/>
    <p:sldLayoutId id="2147486969" r:id="rId11"/>
    <p:sldLayoutId id="2147486970"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4338"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14347" name="Freeform 6"/>
            <p:cNvSpPr>
              <a:spLocks/>
            </p:cNvSpPr>
            <p:nvPr/>
          </p:nvSpPr>
          <p:spPr bwMode="hidden">
            <a:xfrm>
              <a:off x="4038" y="3577"/>
              <a:ext cx="1720" cy="65"/>
            </a:xfrm>
            <a:custGeom>
              <a:avLst/>
              <a:gdLst>
                <a:gd name="T0" fmla="*/ 1694 w 1722"/>
                <a:gd name="T1" fmla="*/ 52 h 66"/>
                <a:gd name="T2" fmla="*/ 1694 w 1722"/>
                <a:gd name="T3" fmla="*/ 46 h 66"/>
                <a:gd name="T4" fmla="*/ 0 w 1722"/>
                <a:gd name="T5" fmla="*/ 0 h 66"/>
                <a:gd name="T6" fmla="*/ 0 w 1722"/>
                <a:gd name="T7" fmla="*/ 34 h 66"/>
                <a:gd name="T8" fmla="*/ 1694 w 1722"/>
                <a:gd name="T9" fmla="*/ 52 h 66"/>
                <a:gd name="T10" fmla="*/ 1694 w 1722"/>
                <a:gd name="T11" fmla="*/ 5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22" charset="0"/>
                <a:ea typeface="+mn-ea"/>
                <a:cs typeface="+mn-cs"/>
              </a:endParaRPr>
            </a:p>
          </p:txBody>
        </p:sp>
        <p:sp>
          <p:nvSpPr>
            <p:cNvPr id="14349" name="Freeform 8"/>
            <p:cNvSpPr>
              <a:spLocks/>
            </p:cNvSpPr>
            <p:nvPr/>
          </p:nvSpPr>
          <p:spPr bwMode="hidden">
            <a:xfrm>
              <a:off x="4784" y="3702"/>
              <a:ext cx="974" cy="101"/>
            </a:xfrm>
            <a:custGeom>
              <a:avLst/>
              <a:gdLst>
                <a:gd name="T0" fmla="*/ 961 w 975"/>
                <a:gd name="T1" fmla="*/ 48 h 101"/>
                <a:gd name="T2" fmla="*/ 961 w 975"/>
                <a:gd name="T3" fmla="*/ 0 h 101"/>
                <a:gd name="T4" fmla="*/ 0 w 975"/>
                <a:gd name="T5" fmla="*/ 24 h 101"/>
                <a:gd name="T6" fmla="*/ 0 w 975"/>
                <a:gd name="T7" fmla="*/ 101 h 101"/>
                <a:gd name="T8" fmla="*/ 961 w 975"/>
                <a:gd name="T9" fmla="*/ 48 h 101"/>
                <a:gd name="T10" fmla="*/ 96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350" name="Freeform 9"/>
            <p:cNvSpPr>
              <a:spLocks/>
            </p:cNvSpPr>
            <p:nvPr/>
          </p:nvSpPr>
          <p:spPr bwMode="hidden">
            <a:xfrm>
              <a:off x="3619" y="3815"/>
              <a:ext cx="2139" cy="198"/>
            </a:xfrm>
            <a:custGeom>
              <a:avLst/>
              <a:gdLst>
                <a:gd name="T0" fmla="*/ 2113 w 2141"/>
                <a:gd name="T1" fmla="*/ 0 h 198"/>
                <a:gd name="T2" fmla="*/ 0 w 2141"/>
                <a:gd name="T3" fmla="*/ 156 h 198"/>
                <a:gd name="T4" fmla="*/ 0 w 2141"/>
                <a:gd name="T5" fmla="*/ 198 h 198"/>
                <a:gd name="T6" fmla="*/ 2113 w 2141"/>
                <a:gd name="T7" fmla="*/ 0 h 198"/>
                <a:gd name="T8" fmla="*/ 211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14352" name="Freeform 11"/>
            <p:cNvSpPr>
              <a:spLocks/>
            </p:cNvSpPr>
            <p:nvPr/>
          </p:nvSpPr>
          <p:spPr bwMode="hidden">
            <a:xfrm>
              <a:off x="2097" y="4043"/>
              <a:ext cx="2514" cy="276"/>
            </a:xfrm>
            <a:custGeom>
              <a:avLst/>
              <a:gdLst>
                <a:gd name="T0" fmla="*/ 2140 w 2517"/>
                <a:gd name="T1" fmla="*/ 276 h 276"/>
                <a:gd name="T2" fmla="*/ 2475 w 2517"/>
                <a:gd name="T3" fmla="*/ 204 h 276"/>
                <a:gd name="T4" fmla="*/ 2218 w 2517"/>
                <a:gd name="T5" fmla="*/ 0 h 276"/>
                <a:gd name="T6" fmla="*/ 0 w 2517"/>
                <a:gd name="T7" fmla="*/ 276 h 276"/>
                <a:gd name="T8" fmla="*/ 2140 w 2517"/>
                <a:gd name="T9" fmla="*/ 276 h 276"/>
                <a:gd name="T10" fmla="*/ 214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14354" name="Freeform 13"/>
            <p:cNvSpPr>
              <a:spLocks/>
            </p:cNvSpPr>
            <p:nvPr/>
          </p:nvSpPr>
          <p:spPr bwMode="hidden">
            <a:xfrm>
              <a:off x="5030" y="3151"/>
              <a:ext cx="728" cy="240"/>
            </a:xfrm>
            <a:custGeom>
              <a:avLst/>
              <a:gdLst>
                <a:gd name="T0" fmla="*/ 715 w 729"/>
                <a:gd name="T1" fmla="*/ 240 h 240"/>
                <a:gd name="T2" fmla="*/ 0 w 729"/>
                <a:gd name="T3" fmla="*/ 0 h 240"/>
                <a:gd name="T4" fmla="*/ 0 w 729"/>
                <a:gd name="T5" fmla="*/ 6 h 240"/>
                <a:gd name="T6" fmla="*/ 715 w 729"/>
                <a:gd name="T7" fmla="*/ 240 h 240"/>
                <a:gd name="T8" fmla="*/ 71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14356" name="Freeform 15"/>
            <p:cNvSpPr>
              <a:spLocks/>
            </p:cNvSpPr>
            <p:nvPr/>
          </p:nvSpPr>
          <p:spPr bwMode="hidden">
            <a:xfrm>
              <a:off x="5030" y="3049"/>
              <a:ext cx="728" cy="318"/>
            </a:xfrm>
            <a:custGeom>
              <a:avLst/>
              <a:gdLst>
                <a:gd name="T0" fmla="*/ 715 w 729"/>
                <a:gd name="T1" fmla="*/ 318 h 318"/>
                <a:gd name="T2" fmla="*/ 715 w 729"/>
                <a:gd name="T3" fmla="*/ 312 h 318"/>
                <a:gd name="T4" fmla="*/ 0 w 729"/>
                <a:gd name="T5" fmla="*/ 0 h 318"/>
                <a:gd name="T6" fmla="*/ 0 w 729"/>
                <a:gd name="T7" fmla="*/ 54 h 318"/>
                <a:gd name="T8" fmla="*/ 715 w 729"/>
                <a:gd name="T9" fmla="*/ 318 h 318"/>
                <a:gd name="T10" fmla="*/ 71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1436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1436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22" charset="0"/>
                <a:ea typeface="+mn-ea"/>
                <a:cs typeface="+mn-cs"/>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1436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14369" name="Freeform 28"/>
            <p:cNvSpPr>
              <a:spLocks/>
            </p:cNvSpPr>
            <p:nvPr/>
          </p:nvSpPr>
          <p:spPr bwMode="hidden">
            <a:xfrm>
              <a:off x="5698" y="653"/>
              <a:ext cx="60" cy="311"/>
            </a:xfrm>
            <a:custGeom>
              <a:avLst/>
              <a:gdLst>
                <a:gd name="T0" fmla="*/ 0 w 60"/>
                <a:gd name="T1" fmla="*/ 144 h 312"/>
                <a:gd name="T2" fmla="*/ 60 w 60"/>
                <a:gd name="T3" fmla="*/ 29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1437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grpSp>
          <p:nvGrpSpPr>
            <p:cNvPr id="14380"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22" charset="0"/>
                  <a:ea typeface="+mn-ea"/>
                  <a:cs typeface="+mn-cs"/>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501E39B2-C5D2-2446-A9E6-827FFCBD9F2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77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3"/>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4"/>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8478838" cy="6173788"/>
            <a:chOff x="0" y="0"/>
            <a:chExt cx="5341" cy="3889"/>
          </a:xfrm>
        </p:grpSpPr>
        <p:sp>
          <p:nvSpPr>
            <p:cNvPr id="1639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639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639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639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24269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269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FFFFFF"/>
                </a:solidFill>
                <a:latin typeface="Times New Roman" charset="0"/>
              </a:defRPr>
            </a:lvl1pPr>
          </a:lstStyle>
          <a:p>
            <a:pPr>
              <a:defRPr/>
            </a:pPr>
            <a:fld id="{1EE593A4-19AA-E64C-B35C-B53882BB4DAD}" type="slidenum">
              <a:rPr lang="en-US"/>
              <a:pPr>
                <a:defRPr/>
              </a:pPr>
              <a:t>‹#›</a:t>
            </a:fld>
            <a:endParaRPr lang="en-US"/>
          </a:p>
        </p:txBody>
      </p:sp>
      <p:sp>
        <p:nvSpPr>
          <p:cNvPr id="24269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77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1" hangingPunct="1">
              <a:spcBef>
                <a:spcPct val="50000"/>
              </a:spcBef>
              <a:defRPr sz="1400">
                <a:solidFill>
                  <a:srgbClr val="000000"/>
                </a:solidFill>
                <a:latin typeface="Times New Roman" pitchFamily="-112"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000000"/>
                </a:solidFill>
                <a:latin typeface="Times New Roman" pitchFamily="-112"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000000"/>
                </a:solidFill>
                <a:latin typeface="Times New Roman" charset="0"/>
              </a:defRPr>
            </a:lvl1pPr>
          </a:lstStyle>
          <a:p>
            <a:pPr>
              <a:defRPr/>
            </a:pPr>
            <a:fld id="{8E3D21B7-D3B4-3948-B7D6-064A14568DEA}" type="slidenum">
              <a:rPr lang="en-US"/>
              <a:pPr>
                <a:defRPr/>
              </a:pPr>
              <a:t>‹#›</a:t>
            </a:fld>
            <a:endParaRPr lang="en-US"/>
          </a:p>
        </p:txBody>
      </p:sp>
      <p:pic>
        <p:nvPicPr>
          <p:cNvPr id="18438"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777" r:id="rId1"/>
    <p:sldLayoutId id="2147486778" r:id="rId2"/>
    <p:sldLayoutId id="2147486779" r:id="rId3"/>
    <p:sldLayoutId id="2147486780" r:id="rId4"/>
    <p:sldLayoutId id="2147486781" r:id="rId5"/>
    <p:sldLayoutId id="2147486782" r:id="rId6"/>
    <p:sldLayoutId id="2147486783" r:id="rId7"/>
    <p:sldLayoutId id="2147486784" r:id="rId8"/>
    <p:sldLayoutId id="2147486785" r:id="rId9"/>
    <p:sldLayoutId id="2147486786" r:id="rId10"/>
    <p:sldLayoutId id="214748678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2"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6788" r:id="rId1"/>
    <p:sldLayoutId id="2147486789" r:id="rId2"/>
    <p:sldLayoutId id="2147486790" r:id="rId3"/>
    <p:sldLayoutId id="2147486791" r:id="rId4"/>
    <p:sldLayoutId id="2147486792" r:id="rId5"/>
    <p:sldLayoutId id="2147486793" r:id="rId6"/>
    <p:sldLayoutId id="2147486794" r:id="rId7"/>
    <p:sldLayoutId id="2147486795" r:id="rId8"/>
    <p:sldLayoutId id="2147486796" r:id="rId9"/>
    <p:sldLayoutId id="2147486797" r:id="rId10"/>
    <p:sldLayoutId id="2147486798"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371600"/>
            <a:ext cx="91440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799" r:id="rId1"/>
    <p:sldLayoutId id="2147486800" r:id="rId2"/>
    <p:sldLayoutId id="2147486801" r:id="rId3"/>
    <p:sldLayoutId id="2147486802" r:id="rId4"/>
    <p:sldLayoutId id="2147486803" r:id="rId5"/>
    <p:sldLayoutId id="2147486804" r:id="rId6"/>
    <p:sldLayoutId id="2147486805" r:id="rId7"/>
    <p:sldLayoutId id="2147486806" r:id="rId8"/>
    <p:sldLayoutId id="2147486807" r:id="rId9"/>
    <p:sldLayoutId id="2147486808" r:id="rId10"/>
    <p:sldLayoutId id="2147486809" r:id="rId11"/>
  </p:sldLayoutIdLst>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298"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102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Times New Roman" charset="0"/>
                <a:ea typeface="+mn-ea"/>
                <a:cs typeface="+mn-cs"/>
              </a:defRPr>
            </a:lvl1pPr>
          </a:lstStyle>
          <a:p>
            <a:pPr>
              <a:defRPr/>
            </a:pPr>
            <a:endParaRPr lang="en-US"/>
          </a:p>
        </p:txBody>
      </p:sp>
      <p:sp>
        <p:nvSpPr>
          <p:cNvPr id="80900" name="Rectangle 102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Times New Roman" charset="0"/>
                <a:ea typeface="+mn-ea"/>
                <a:cs typeface="+mn-cs"/>
              </a:defRPr>
            </a:lvl1pPr>
          </a:lstStyle>
          <a:p>
            <a:pPr>
              <a:defRPr/>
            </a:pPr>
            <a:endParaRPr lang="en-US"/>
          </a:p>
        </p:txBody>
      </p:sp>
      <p:sp>
        <p:nvSpPr>
          <p:cNvPr id="80901" name="Rectangle 102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Times New Roman" charset="0"/>
              </a:defRPr>
            </a:lvl1pPr>
          </a:lstStyle>
          <a:p>
            <a:pPr>
              <a:defRPr/>
            </a:pPr>
            <a:fld id="{06F6AB5A-B26B-5D41-BB6D-8F58E2F924E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810" r:id="rId1"/>
    <p:sldLayoutId id="2147486811" r:id="rId2"/>
    <p:sldLayoutId id="2147486812" r:id="rId3"/>
    <p:sldLayoutId id="2147486813" r:id="rId4"/>
    <p:sldLayoutId id="2147486814" r:id="rId5"/>
    <p:sldLayoutId id="2147486815" r:id="rId6"/>
    <p:sldLayoutId id="2147486816" r:id="rId7"/>
    <p:sldLayoutId id="2147486817" r:id="rId8"/>
    <p:sldLayoutId id="2147486818" r:id="rId9"/>
    <p:sldLayoutId id="2147486819" r:id="rId10"/>
    <p:sldLayoutId id="214748682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6758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8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eaLnBrk="1" hangingPunct="1">
              <a:defRPr sz="1400" b="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b="0">
                <a:solidFill>
                  <a:srgbClr val="482400"/>
                </a:solidFill>
                <a:latin typeface="Arial" charset="0"/>
              </a:defRPr>
            </a:lvl1pPr>
          </a:lstStyle>
          <a:p>
            <a:pPr>
              <a:defRPr/>
            </a:pPr>
            <a:fld id="{1DFFC637-DF7D-1341-88CB-F6B9315D9A31}" type="slidenum">
              <a:rPr lang="en-US"/>
              <a:pPr>
                <a:defRPr/>
              </a:pPr>
              <a:t>‹#›</a:t>
            </a:fld>
            <a:endParaRPr lang="en-US"/>
          </a:p>
        </p:txBody>
      </p:sp>
      <p:pic>
        <p:nvPicPr>
          <p:cNvPr id="6759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9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821" r:id="rId1"/>
    <p:sldLayoutId id="2147486822" r:id="rId2"/>
    <p:sldLayoutId id="2147486823" r:id="rId3"/>
    <p:sldLayoutId id="2147486824" r:id="rId4"/>
    <p:sldLayoutId id="2147486825" r:id="rId5"/>
    <p:sldLayoutId id="2147486826" r:id="rId6"/>
    <p:sldLayoutId id="2147486827" r:id="rId7"/>
    <p:sldLayoutId id="2147486828" r:id="rId8"/>
    <p:sldLayoutId id="2147486829" r:id="rId9"/>
    <p:sldLayoutId id="2147486830" r:id="rId10"/>
    <p:sldLayoutId id="2147486831"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Osaka"/>
                <a:cs typeface="Osaka"/>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Osaka"/>
                <a:cs typeface="Osaka"/>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latin typeface="Arial" charset="0"/>
                <a:ea typeface="Osaka" charset="0"/>
                <a:cs typeface="Osaka" charset="0"/>
              </a:defRPr>
            </a:lvl1pPr>
          </a:lstStyle>
          <a:p>
            <a:pPr>
              <a:defRPr/>
            </a:pPr>
            <a:fld id="{2249D0EC-50ED-104C-8007-2BF551D11A2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832" r:id="rId1"/>
    <p:sldLayoutId id="2147486833" r:id="rId2"/>
    <p:sldLayoutId id="2147486834" r:id="rId3"/>
    <p:sldLayoutId id="2147486835" r:id="rId4"/>
    <p:sldLayoutId id="2147486836" r:id="rId5"/>
    <p:sldLayoutId id="2147486837" r:id="rId6"/>
    <p:sldLayoutId id="2147486838" r:id="rId7"/>
    <p:sldLayoutId id="2147486839" r:id="rId8"/>
    <p:sldLayoutId id="2147486840" r:id="rId9"/>
    <p:sldLayoutId id="2147486841" r:id="rId10"/>
    <p:sldLayoutId id="21474868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64.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8" Type="http://schemas.openxmlformats.org/officeDocument/2006/relationships/hyperlink" Target="http://images.google.com.sg/imgres?imgurl=24.24.31.212/literature/Plato-head-LDS.jpg&amp;imgrefurl=http://24.24.31.212/literature/&amp;h=200&amp;w=200&amp;prev=/images?q=plato&amp;svnum=10&amp;hl=en&amp;lr=&amp;ie=UTF-8&amp;oe=UTF-8" TargetMode="External"/><Relationship Id="rId3" Type="http://schemas.openxmlformats.org/officeDocument/2006/relationships/image" Target="../media/image38.jpeg"/><Relationship Id="rId7"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images.google.com.sg/imgres?imgurl=www.christusrex.org/www1/stanzas/Ad-Plato.jpg&amp;imgrefurl=http://www.christusrex.org/www1/stanzas/S2-Segnatura.html&amp;h=668&amp;w=468&amp;prev=/images?q=plato&amp;svnum=10&amp;hl=en&amp;lr=&amp;ie=UTF-8&amp;oe=UTF-8" TargetMode="External"/><Relationship Id="rId5" Type="http://schemas.openxmlformats.org/officeDocument/2006/relationships/image" Target="../media/image39.jpeg"/><Relationship Id="rId4" Type="http://schemas.openxmlformats.org/officeDocument/2006/relationships/hyperlink" Target="http://images.google.com.sg/imgres?imgurl=24.24.31.212/literature/Plato-LDS-composite-14.jpg&amp;imgrefurl=http://24.24.31.212/literature/&amp;h=340&amp;w=450&amp;prev=/images?q=plato&amp;svnum=10&amp;hl=en&amp;lr=&amp;ie=UTF-8&amp;oe=UTF-8" TargetMode="External"/><Relationship Id="rId9"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51.jpe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6.xml"/><Relationship Id="rId1" Type="http://schemas.openxmlformats.org/officeDocument/2006/relationships/slideLayout" Target="../slideLayouts/slideLayout120.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7.xml"/><Relationship Id="rId1" Type="http://schemas.openxmlformats.org/officeDocument/2006/relationships/slideLayout" Target="../slideLayouts/slideLayout157.xml"/><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8.xml"/><Relationship Id="rId1" Type="http://schemas.openxmlformats.org/officeDocument/2006/relationships/slideLayout" Target="../slideLayouts/slideLayout145.xml"/><Relationship Id="rId4" Type="http://schemas.openxmlformats.org/officeDocument/2006/relationships/image" Target="../media/image69.jpe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128.xml"/><Relationship Id="rId4" Type="http://schemas.openxmlformats.org/officeDocument/2006/relationships/image" Target="../media/image71.jpeg"/></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1.xml"/><Relationship Id="rId1" Type="http://schemas.openxmlformats.org/officeDocument/2006/relationships/slideLayout" Target="../slideLayouts/slideLayout18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7.xml"/><Relationship Id="rId1" Type="http://schemas.openxmlformats.org/officeDocument/2006/relationships/themeOverride" Target="../theme/themeOverride1.xml"/><Relationship Id="rId4" Type="http://schemas.openxmlformats.org/officeDocument/2006/relationships/image" Target="../media/image74.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7.xml"/><Relationship Id="rId1" Type="http://schemas.openxmlformats.org/officeDocument/2006/relationships/themeOverride" Target="../theme/themeOverride2.xml"/><Relationship Id="rId4" Type="http://schemas.openxmlformats.org/officeDocument/2006/relationships/image" Target="../media/image75.jpeg"/></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jpeg"/></Relationships>
</file>

<file path=ppt/slides/_rels/slide5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6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0.xml"/><Relationship Id="rId1" Type="http://schemas.openxmlformats.org/officeDocument/2006/relationships/slideLayout" Target="../slideLayouts/slideLayout84.xml"/></Relationships>
</file>

<file path=ppt/slides/_rels/slide6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3.xml"/><Relationship Id="rId1" Type="http://schemas.openxmlformats.org/officeDocument/2006/relationships/slideLayout" Target="../slideLayouts/slideLayout94.xml"/></Relationships>
</file>

<file path=ppt/slides/_rels/slide6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4.xml"/><Relationship Id="rId1" Type="http://schemas.openxmlformats.org/officeDocument/2006/relationships/slideLayout" Target="../slideLayouts/slideLayout104.xml"/><Relationship Id="rId5" Type="http://schemas.openxmlformats.org/officeDocument/2006/relationships/image" Target="../media/image100.png"/><Relationship Id="rId4" Type="http://schemas.openxmlformats.org/officeDocument/2006/relationships/image" Target="../media/image99.jpeg"/></Relationships>
</file>

<file path=ppt/slides/_rels/slide6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5.xml"/><Relationship Id="rId1" Type="http://schemas.openxmlformats.org/officeDocument/2006/relationships/slideLayout" Target="../slideLayouts/slideLayout54.xml"/></Relationships>
</file>

<file path=ppt/slides/_rels/slide6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6.xml"/><Relationship Id="rId1" Type="http://schemas.openxmlformats.org/officeDocument/2006/relationships/slideLayout" Target="../slideLayouts/slideLayout54.xml"/><Relationship Id="rId5" Type="http://schemas.openxmlformats.org/officeDocument/2006/relationships/image" Target="../media/image104.jpeg"/><Relationship Id="rId4" Type="http://schemas.openxmlformats.org/officeDocument/2006/relationships/image" Target="../media/image103.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2.gif"/><Relationship Id="rId4" Type="http://schemas.openxmlformats.org/officeDocument/2006/relationships/image" Target="../media/image21.jpeg"/></Relationships>
</file>

<file path=ppt/slides/_rels/slide7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7.xml"/><Relationship Id="rId1" Type="http://schemas.openxmlformats.org/officeDocument/2006/relationships/slideLayout" Target="../slideLayouts/slideLayout60.xml"/></Relationships>
</file>

<file path=ppt/slides/_rels/slide7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8.xml"/><Relationship Id="rId1" Type="http://schemas.openxmlformats.org/officeDocument/2006/relationships/slideLayout" Target="../slideLayouts/slideLayout70.xml"/><Relationship Id="rId4" Type="http://schemas.openxmlformats.org/officeDocument/2006/relationships/image" Target="../media/image107.png"/></Relationships>
</file>

<file path=ppt/slides/_rels/slide7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9.xml"/><Relationship Id="rId1" Type="http://schemas.openxmlformats.org/officeDocument/2006/relationships/slideLayout" Target="../slideLayouts/slideLayout70.xml"/></Relationships>
</file>

<file path=ppt/slides/_rels/slide7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hyperlink" Target="http://www.webshots.com/g/56/hr-sh/24207.html"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110.jpeg"/><Relationship Id="rId4" Type="http://schemas.openxmlformats.org/officeDocument/2006/relationships/image" Target="../media/image109.jpeg"/></Relationships>
</file>

<file path=ppt/slides/_rels/slide7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7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75.xml"/><Relationship Id="rId1" Type="http://schemas.openxmlformats.org/officeDocument/2006/relationships/slideLayout" Target="../slideLayouts/slideLayout43.xml"/></Relationships>
</file>

<file path=ppt/slides/_rels/slide7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6.xml"/><Relationship Id="rId1" Type="http://schemas.openxmlformats.org/officeDocument/2006/relationships/slideLayout" Target="../slideLayouts/slideLayout43.xml"/><Relationship Id="rId4" Type="http://schemas.openxmlformats.org/officeDocument/2006/relationships/image" Target="../media/image116.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24.jpeg"/></Relationships>
</file>

<file path=ppt/slides/_rels/slide8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77.xml"/><Relationship Id="rId1" Type="http://schemas.openxmlformats.org/officeDocument/2006/relationships/slideLayout" Target="../slideLayouts/slideLayout43.xml"/><Relationship Id="rId5" Type="http://schemas.openxmlformats.org/officeDocument/2006/relationships/image" Target="../media/image119.jpeg"/><Relationship Id="rId4" Type="http://schemas.openxmlformats.org/officeDocument/2006/relationships/image" Target="../media/image118.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8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82.xml"/><Relationship Id="rId1" Type="http://schemas.openxmlformats.org/officeDocument/2006/relationships/slideLayout" Target="../slideLayouts/slideLayout43.xml"/></Relationships>
</file>

<file path=ppt/slides/_rels/slide8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83.xml"/><Relationship Id="rId1" Type="http://schemas.openxmlformats.org/officeDocument/2006/relationships/slideLayout" Target="../slideLayouts/slideLayout43.xml"/></Relationships>
</file>

<file path=ppt/slides/_rels/slide8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84.xml"/><Relationship Id="rId1" Type="http://schemas.openxmlformats.org/officeDocument/2006/relationships/slideLayout" Target="../slideLayouts/slideLayout43.xml"/></Relationships>
</file>

<file path=ppt/slides/_rels/slide8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85.xml"/><Relationship Id="rId1" Type="http://schemas.openxmlformats.org/officeDocument/2006/relationships/slideLayout" Target="../slideLayouts/slideLayout43.xml"/></Relationships>
</file>

<file path=ppt/slides/_rels/slide8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7.emf"/></Relationships>
</file>

<file path=ppt/slides/_rels/slide9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8.xml"/><Relationship Id="rId1" Type="http://schemas.openxmlformats.org/officeDocument/2006/relationships/slideLayout" Target="../slideLayouts/slideLayout185.xml"/><Relationship Id="rId4" Type="http://schemas.openxmlformats.org/officeDocument/2006/relationships/image" Target="../media/image13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17" descr="Mt"/>
          <p:cNvPicPr>
            <a:picLocks noChangeAspect="1" noChangeArrowheads="1"/>
          </p:cNvPicPr>
          <p:nvPr/>
        </p:nvPicPr>
        <p:blipFill>
          <a:blip r:embed="rId3" cstate="screen">
            <a:lum bright="-16000"/>
            <a:extLst>
              <a:ext uri="{28A0092B-C50C-407E-A947-70E740481C1C}">
                <a14:useLocalDpi xmlns:a14="http://schemas.microsoft.com/office/drawing/2010/main"/>
              </a:ext>
            </a:extLst>
          </a:blip>
          <a:srcRect/>
          <a:stretch>
            <a:fillRect/>
          </a:stretch>
        </p:blipFill>
        <p:spPr bwMode="auto">
          <a:xfrm>
            <a:off x="0" y="0"/>
            <a:ext cx="91440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Rectangle 2"/>
          <p:cNvSpPr>
            <a:spLocks noGrp="1" noChangeArrowheads="1"/>
          </p:cNvSpPr>
          <p:nvPr>
            <p:ph type="ctrTitle"/>
          </p:nvPr>
        </p:nvSpPr>
        <p:spPr>
          <a:xfrm>
            <a:off x="307975" y="1981200"/>
            <a:ext cx="8920163" cy="1066800"/>
          </a:xfrm>
        </p:spPr>
        <p:txBody>
          <a:bodyPr/>
          <a:lstStyle/>
          <a:p>
            <a:pPr eaLnBrk="1" hangingPunct="1">
              <a:defRPr/>
            </a:pPr>
            <a:r>
              <a:rPr lang="en-US">
                <a:latin typeface="Aril" charset="0"/>
                <a:ea typeface="ＭＳ Ｐゴシック" charset="0"/>
              </a:rPr>
              <a:t>Pagan Religions</a:t>
            </a:r>
          </a:p>
        </p:txBody>
      </p:sp>
      <p:sp>
        <p:nvSpPr>
          <p:cNvPr id="2051" name="Rectangle 3"/>
          <p:cNvSpPr>
            <a:spLocks noGrp="1" noChangeArrowheads="1"/>
          </p:cNvSpPr>
          <p:nvPr>
            <p:ph type="subTitle" idx="1"/>
          </p:nvPr>
        </p:nvSpPr>
        <p:spPr>
          <a:xfrm>
            <a:off x="762000" y="3124200"/>
            <a:ext cx="7696200" cy="838200"/>
          </a:xfrm>
        </p:spPr>
        <p:txBody>
          <a:bodyPr/>
          <a:lstStyle/>
          <a:p>
            <a:pPr eaLnBrk="1" hangingPunct="1">
              <a:buFont typeface="Arial" charset="0"/>
              <a:buNone/>
              <a:defRPr/>
            </a:pPr>
            <a:r>
              <a:rPr lang="en-US" i="1">
                <a:latin typeface="Tahoma" charset="0"/>
                <a:ea typeface="ＭＳ Ｐゴシック" charset="0"/>
                <a:cs typeface="ＭＳ Ｐゴシック" charset="0"/>
              </a:rPr>
              <a:t>Backgrounds to the New Testament</a:t>
            </a:r>
          </a:p>
        </p:txBody>
      </p:sp>
      <p:sp>
        <p:nvSpPr>
          <p:cNvPr id="222212" name="Rectangle 5"/>
          <p:cNvSpPr>
            <a:spLocks noChangeArrowheads="1"/>
          </p:cNvSpPr>
          <p:nvPr/>
        </p:nvSpPr>
        <p:spPr bwMode="auto">
          <a:xfrm>
            <a:off x="0" y="-68103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p>
        </p:txBody>
      </p:sp>
      <p:graphicFrame>
        <p:nvGraphicFramePr>
          <p:cNvPr id="2070" name="Group 22"/>
          <p:cNvGraphicFramePr>
            <a:graphicFrameLocks noGrp="1"/>
          </p:cNvGraphicFramePr>
          <p:nvPr/>
        </p:nvGraphicFramePr>
        <p:xfrm>
          <a:off x="0" y="-681038"/>
          <a:ext cx="207964" cy="517554"/>
        </p:xfrm>
        <a:graphic>
          <a:graphicData uri="http://schemas.openxmlformats.org/drawingml/2006/table">
            <a:tbl>
              <a:tblPr/>
              <a:tblGrid>
                <a:gridCol w="207964">
                  <a:extLst>
                    <a:ext uri="{9D8B030D-6E8A-4147-A177-3AD203B41FA5}">
                      <a16:colId xmlns:a16="http://schemas.microsoft.com/office/drawing/2014/main" val="20000"/>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22" charset="0"/>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Tahoma" pitchFamily="22" charset="-52"/>
                      </a:endParaRPr>
                    </a:p>
                  </a:txBody>
                  <a:tcPr marL="91282" marR="91282" marT="45417" marB="45417"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066" name="Rectangle 18"/>
          <p:cNvSpPr>
            <a:spLocks noChangeArrowheads="1"/>
          </p:cNvSpPr>
          <p:nvPr/>
        </p:nvSpPr>
        <p:spPr bwMode="auto">
          <a:xfrm>
            <a:off x="3276600" y="4267200"/>
            <a:ext cx="5867400" cy="1219200"/>
          </a:xfrm>
          <a:prstGeom prst="rect">
            <a:avLst/>
          </a:prstGeom>
          <a:gradFill rotWithShape="1">
            <a:gsLst>
              <a:gs pos="0">
                <a:srgbClr val="9966FF">
                  <a:alpha val="46999"/>
                </a:srgbClr>
              </a:gs>
              <a:gs pos="100000">
                <a:srgbClr val="000000">
                  <a:alpha val="65999"/>
                </a:srgbClr>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Clr>
                <a:schemeClr val="hlink"/>
              </a:buClr>
              <a:buSzPct val="80000"/>
              <a:buFont typeface="Arial" charset="0"/>
              <a:buNone/>
            </a:pPr>
            <a:r>
              <a:rPr lang="en-US" sz="2400" b="1"/>
              <a:t>Mount Carmel arises from the Jezreel Valley where Elijah met the pagan religions of his day</a:t>
            </a:r>
          </a:p>
        </p:txBody>
      </p:sp>
      <p:sp>
        <p:nvSpPr>
          <p:cNvPr id="2067" name="Text Box 19"/>
          <p:cNvSpPr txBox="1">
            <a:spLocks noChangeArrowheads="1"/>
          </p:cNvSpPr>
          <p:nvPr/>
        </p:nvSpPr>
        <p:spPr bwMode="auto">
          <a:xfrm>
            <a:off x="8397875" y="76200"/>
            <a:ext cx="669925" cy="396875"/>
          </a:xfrm>
          <a:prstGeom prst="rect">
            <a:avLst/>
          </a:prstGeom>
          <a:solidFill>
            <a:srgbClr val="000000"/>
          </a:solidFill>
          <a:ln w="9525">
            <a:noFill/>
            <a:miter lim="800000"/>
            <a:headEnd/>
            <a:tailEnd/>
          </a:ln>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sz="2000" b="1">
                <a:effectLst>
                  <a:outerShdw blurRad="38100" dist="38100" dir="2700000" algn="tl">
                    <a:srgbClr val="00007A"/>
                  </a:outerShdw>
                </a:effectLst>
              </a:rPr>
              <a:t>150</a:t>
            </a:r>
          </a:p>
        </p:txBody>
      </p:sp>
      <p:sp>
        <p:nvSpPr>
          <p:cNvPr id="2" name="Rectangle 1">
            <a:extLst>
              <a:ext uri="{FF2B5EF4-FFF2-40B4-BE49-F238E27FC236}">
                <a16:creationId xmlns:a16="http://schemas.microsoft.com/office/drawing/2014/main" id="{ADDF16C4-CDED-A43D-9558-58A177693CE9}"/>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66"/>
                                        </p:tgtEl>
                                        <p:attrNameLst>
                                          <p:attrName>style.visibility</p:attrName>
                                        </p:attrNameLst>
                                      </p:cBhvr>
                                      <p:to>
                                        <p:strVal val="visible"/>
                                      </p:to>
                                    </p:set>
                                    <p:animEffect transition="in" filter="dissolve">
                                      <p:cBhvr>
                                        <p:cTn id="7" dur="500"/>
                                        <p:tgtEl>
                                          <p:spTgt spid="2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0642" name="Picture 2" descr="VTGDia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0643" name="Rectangle 3"/>
          <p:cNvSpPr>
            <a:spLocks noGrp="1" noChangeArrowheads="1"/>
          </p:cNvSpPr>
          <p:nvPr>
            <p:ph type="ctrTitle"/>
          </p:nvPr>
        </p:nvSpPr>
        <p:spPr>
          <a:xfrm>
            <a:off x="0" y="5715000"/>
            <a:ext cx="9144000" cy="990600"/>
          </a:xfrm>
        </p:spPr>
        <p:txBody>
          <a:bodyPr/>
          <a:lstStyle/>
          <a:p>
            <a:pPr eaLnBrk="1" hangingPunct="1"/>
            <a:r>
              <a:rPr lang="en-US" sz="4000" b="1">
                <a:solidFill>
                  <a:schemeClr val="bg1"/>
                </a:solidFill>
                <a:latin typeface="Arial" charset="0"/>
                <a:ea typeface="Osaka" charset="0"/>
                <a:cs typeface="Osaka" charset="0"/>
              </a:rPr>
              <a:t>Perpetua</a:t>
            </a:r>
            <a:r>
              <a:rPr lang="fr-FR" altLang="ja-JP" sz="4000" b="1">
                <a:solidFill>
                  <a:schemeClr val="bg1"/>
                </a:solidFill>
                <a:latin typeface="Arial" charset="0"/>
                <a:ea typeface="Osaka" charset="0"/>
                <a:cs typeface="Osaka" charset="0"/>
              </a:rPr>
              <a:t>'</a:t>
            </a:r>
            <a:r>
              <a:rPr lang="en-US" altLang="ja-JP" sz="4000" b="1">
                <a:solidFill>
                  <a:schemeClr val="bg1"/>
                </a:solidFill>
                <a:latin typeface="Arial" charset="0"/>
                <a:ea typeface="Osaka" charset="0"/>
                <a:cs typeface="Osaka" charset="0"/>
              </a:rPr>
              <a:t>s Martyrdom (</a:t>
            </a:r>
            <a:r>
              <a:rPr lang="en-US" altLang="ja-JP" sz="3200" b="1">
                <a:solidFill>
                  <a:schemeClr val="bg1"/>
                </a:solidFill>
                <a:latin typeface="Arial" charset="0"/>
                <a:ea typeface="Osaka" charset="0"/>
                <a:cs typeface="Osaka" charset="0"/>
              </a:rPr>
              <a:t>AD</a:t>
            </a:r>
            <a:r>
              <a:rPr lang="en-US" altLang="ja-JP" sz="4000" b="1">
                <a:solidFill>
                  <a:schemeClr val="bg1"/>
                </a:solidFill>
                <a:latin typeface="Arial" charset="0"/>
                <a:ea typeface="Osaka" charset="0"/>
                <a:cs typeface="Osaka" charset="0"/>
              </a:rPr>
              <a:t> 203)</a:t>
            </a:r>
            <a:endParaRPr lang="en-US" sz="4000" b="1">
              <a:solidFill>
                <a:schemeClr val="bg1"/>
              </a:solidFill>
              <a:latin typeface="Arial" charset="0"/>
              <a:ea typeface="Osaka" charset="0"/>
              <a:cs typeface="Osaka" charset="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4" descr="Go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400"/>
            <a:ext cx="9144000" cy="709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690" name="Rectangle 2"/>
          <p:cNvSpPr>
            <a:spLocks noGrp="1" noRot="1" noChangeArrowheads="1"/>
          </p:cNvSpPr>
          <p:nvPr>
            <p:ph type="title"/>
          </p:nvPr>
        </p:nvSpPr>
        <p:spPr>
          <a:xfrm>
            <a:off x="1600200" y="4267200"/>
            <a:ext cx="7543800" cy="2667000"/>
          </a:xfrm>
          <a:solidFill>
            <a:srgbClr val="000000"/>
          </a:solidFill>
        </p:spPr>
        <p:txBody>
          <a:bodyPr/>
          <a:lstStyle/>
          <a:p>
            <a:pPr eaLnBrk="1" hangingPunct="1"/>
            <a:r>
              <a:rPr lang="en-US" sz="3600">
                <a:effectLst/>
                <a:latin typeface="Arial" charset="0"/>
                <a:ea typeface="ＭＳ Ｐゴシック" charset="0"/>
                <a:cs typeface="Arial" charset="0"/>
              </a:rPr>
              <a:t>The Romans basically copied the Greeks to determine the types of gods to worship.  They simply changed their names!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rrowheads="1"/>
          </p:cNvSpPr>
          <p:nvPr>
            <p:ph type="title" idx="4294967295"/>
          </p:nvPr>
        </p:nvSpPr>
        <p:spPr>
          <a:xfrm>
            <a:off x="0" y="274638"/>
            <a:ext cx="8229600" cy="1143000"/>
          </a:xfrm>
        </p:spPr>
        <p:txBody>
          <a:bodyPr/>
          <a:lstStyle/>
          <a:p>
            <a:pPr eaLnBrk="1" hangingPunct="1">
              <a:defRPr/>
            </a:pPr>
            <a:r>
              <a:rPr lang="en-US">
                <a:latin typeface="Aril" charset="0"/>
                <a:ea typeface="ＭＳ Ｐゴシック" charset="0"/>
              </a:rPr>
              <a:t>The Roman Calendar</a:t>
            </a:r>
          </a:p>
        </p:txBody>
      </p:sp>
      <p:grpSp>
        <p:nvGrpSpPr>
          <p:cNvPr id="244738" name="Group 3"/>
          <p:cNvGrpSpPr>
            <a:grpSpLocks/>
          </p:cNvGrpSpPr>
          <p:nvPr/>
        </p:nvGrpSpPr>
        <p:grpSpPr bwMode="auto">
          <a:xfrm>
            <a:off x="304800" y="1939925"/>
            <a:ext cx="8458200" cy="4349750"/>
            <a:chOff x="384" y="1580"/>
            <a:chExt cx="5328" cy="2740"/>
          </a:xfrm>
        </p:grpSpPr>
        <p:pic>
          <p:nvPicPr>
            <p:cNvPr id="244742" name="Picture 4" descr="Calendar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92" y="1634"/>
              <a:ext cx="1920" cy="26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4743" name="Picture 5" descr="Calenda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4" y="1580"/>
              <a:ext cx="3408" cy="2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44739" name="Rectangle 6"/>
          <p:cNvSpPr>
            <a:spLocks noChangeArrowheads="1"/>
          </p:cNvSpPr>
          <p:nvPr/>
        </p:nvSpPr>
        <p:spPr bwMode="auto">
          <a:xfrm>
            <a:off x="0" y="1412875"/>
            <a:ext cx="9144000" cy="6096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244740" name="Text Box 7"/>
          <p:cNvSpPr txBox="1">
            <a:spLocks noChangeArrowheads="1"/>
          </p:cNvSpPr>
          <p:nvPr/>
        </p:nvSpPr>
        <p:spPr bwMode="auto">
          <a:xfrm>
            <a:off x="457200" y="1524000"/>
            <a:ext cx="76390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b="1">
                <a:latin typeface="Garamond" charset="0"/>
              </a:rPr>
              <a:t>Each Latin month led to the English name for that month</a:t>
            </a:r>
          </a:p>
        </p:txBody>
      </p:sp>
      <p:sp>
        <p:nvSpPr>
          <p:cNvPr id="244741" name="Text Box 8"/>
          <p:cNvSpPr txBox="1">
            <a:spLocks noChangeArrowheads="1"/>
          </p:cNvSpPr>
          <p:nvPr/>
        </p:nvSpPr>
        <p:spPr bwMode="auto">
          <a:xfrm>
            <a:off x="457200" y="4343400"/>
            <a:ext cx="5638800" cy="18002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96863" indent="-29686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800">
                <a:latin typeface="Garamond" charset="0"/>
              </a:rPr>
              <a:t>Gods of the household:</a:t>
            </a:r>
          </a:p>
          <a:p>
            <a:pPr>
              <a:buFontTx/>
              <a:buChar char="•"/>
            </a:pPr>
            <a:r>
              <a:rPr lang="en-US" sz="2800">
                <a:latin typeface="Garamond" charset="0"/>
              </a:rPr>
              <a:t>Vesta (the hearth)</a:t>
            </a:r>
          </a:p>
          <a:p>
            <a:pPr>
              <a:buFontTx/>
              <a:buChar char="•"/>
            </a:pPr>
            <a:r>
              <a:rPr lang="en-US" sz="2800">
                <a:latin typeface="Garamond" charset="0"/>
              </a:rPr>
              <a:t>The Penates (kitchen)</a:t>
            </a:r>
          </a:p>
          <a:p>
            <a:pPr>
              <a:buFontTx/>
              <a:buChar char="•"/>
            </a:pPr>
            <a:r>
              <a:rPr lang="en-US" sz="2800">
                <a:latin typeface="Garamond" charset="0"/>
              </a:rPr>
              <a:t>The Lares (departed ancestors)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rrowheads="1"/>
          </p:cNvSpPr>
          <p:nvPr>
            <p:ph type="title"/>
          </p:nvPr>
        </p:nvSpPr>
        <p:spPr>
          <a:xfrm>
            <a:off x="4876800" y="228600"/>
            <a:ext cx="3965575" cy="990600"/>
          </a:xfrm>
        </p:spPr>
        <p:txBody>
          <a:bodyPr/>
          <a:lstStyle/>
          <a:p>
            <a:pPr eaLnBrk="1" hangingPunct="1">
              <a:defRPr/>
            </a:pPr>
            <a:r>
              <a:rPr lang="en-US">
                <a:latin typeface="Aril" charset="0"/>
                <a:ea typeface="ＭＳ Ｐゴシック" charset="0"/>
              </a:rPr>
              <a:t>Roman Months</a:t>
            </a:r>
          </a:p>
        </p:txBody>
      </p:sp>
      <p:pic>
        <p:nvPicPr>
          <p:cNvPr id="246786" name="Picture 4" descr="Months"/>
          <p:cNvPicPr>
            <a:picLocks noChangeAspect="1" noChangeArrowheads="1"/>
          </p:cNvPicPr>
          <p:nvPr/>
        </p:nvPicPr>
        <p:blipFill>
          <a:blip r:embed="rId3">
            <a:lum bright="-34000"/>
            <a:extLst>
              <a:ext uri="{28A0092B-C50C-407E-A947-70E740481C1C}">
                <a14:useLocalDpi xmlns:a14="http://schemas.microsoft.com/office/drawing/2010/main"/>
              </a:ext>
            </a:extLst>
          </a:blip>
          <a:srcRect/>
          <a:stretch>
            <a:fillRect/>
          </a:stretch>
        </p:blipFill>
        <p:spPr bwMode="auto">
          <a:xfrm>
            <a:off x="0" y="0"/>
            <a:ext cx="48371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3" name="Rectangle 5"/>
          <p:cNvSpPr>
            <a:spLocks noRot="1" noChangeArrowheads="1"/>
          </p:cNvSpPr>
          <p:nvPr/>
        </p:nvSpPr>
        <p:spPr bwMode="auto">
          <a:xfrm>
            <a:off x="5083497" y="1676400"/>
            <a:ext cx="3505200" cy="609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80000"/>
              <a:buFont typeface="Arial" charset="0"/>
              <a:buNone/>
              <a:defRPr/>
            </a:pPr>
            <a:r>
              <a:rPr lang="en-US" sz="3200" b="1">
                <a:effectLst>
                  <a:outerShdw blurRad="38100" dist="38100" dir="2700000" algn="tl">
                    <a:srgbClr val="000000"/>
                  </a:outerShdw>
                </a:effectLst>
                <a:latin typeface="Arial"/>
                <a:cs typeface="Arial"/>
              </a:rPr>
              <a:t>Named after…</a:t>
            </a:r>
          </a:p>
        </p:txBody>
      </p:sp>
      <p:sp>
        <p:nvSpPr>
          <p:cNvPr id="43014" name="Rectangle 6"/>
          <p:cNvSpPr>
            <a:spLocks noRot="1" noChangeArrowheads="1"/>
          </p:cNvSpPr>
          <p:nvPr/>
        </p:nvSpPr>
        <p:spPr bwMode="auto">
          <a:xfrm>
            <a:off x="5312097" y="2438400"/>
            <a:ext cx="3508375" cy="28956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80000"/>
              <a:buFont typeface="Times" charset="0"/>
              <a:buAutoNum type="arabicPeriod"/>
              <a:defRPr/>
            </a:pPr>
            <a:r>
              <a:rPr lang="en-US" sz="3200" b="1">
                <a:effectLst>
                  <a:outerShdw blurRad="38100" dist="38100" dir="2700000" algn="tl">
                    <a:srgbClr val="000000"/>
                  </a:outerShdw>
                </a:effectLst>
                <a:latin typeface="Arial"/>
                <a:cs typeface="Arial"/>
              </a:rPr>
              <a:t>Gods</a:t>
            </a:r>
          </a:p>
          <a:p>
            <a:pPr marL="609600" indent="-609600" eaLnBrk="1" hangingPunct="1">
              <a:spcBef>
                <a:spcPct val="20000"/>
              </a:spcBef>
              <a:buClr>
                <a:schemeClr val="hlink"/>
              </a:buClr>
              <a:buSzPct val="80000"/>
              <a:buFont typeface="Times" charset="0"/>
              <a:buAutoNum type="arabicPeriod"/>
              <a:defRPr/>
            </a:pPr>
            <a:r>
              <a:rPr lang="en-US" sz="3200" b="1">
                <a:effectLst>
                  <a:outerShdw blurRad="38100" dist="38100" dir="2700000" algn="tl">
                    <a:srgbClr val="000000"/>
                  </a:outerShdw>
                </a:effectLst>
                <a:latin typeface="Arial"/>
                <a:cs typeface="Arial"/>
              </a:rPr>
              <a:t>Words</a:t>
            </a:r>
          </a:p>
          <a:p>
            <a:pPr marL="609600" indent="-609600" eaLnBrk="1" hangingPunct="1">
              <a:spcBef>
                <a:spcPct val="20000"/>
              </a:spcBef>
              <a:buClr>
                <a:schemeClr val="hlink"/>
              </a:buClr>
              <a:buSzPct val="80000"/>
              <a:buFont typeface="Times" charset="0"/>
              <a:buAutoNum type="arabicPeriod"/>
              <a:defRPr/>
            </a:pPr>
            <a:r>
              <a:rPr lang="en-US" sz="3200" b="1">
                <a:effectLst>
                  <a:outerShdw blurRad="38100" dist="38100" dir="2700000" algn="tl">
                    <a:srgbClr val="000000"/>
                  </a:outerShdw>
                </a:effectLst>
                <a:latin typeface="Arial"/>
                <a:cs typeface="Arial"/>
              </a:rPr>
              <a:t>Emperors</a:t>
            </a:r>
          </a:p>
          <a:p>
            <a:pPr marL="609600" indent="-609600" eaLnBrk="1" hangingPunct="1">
              <a:spcBef>
                <a:spcPct val="20000"/>
              </a:spcBef>
              <a:buClr>
                <a:schemeClr val="hlink"/>
              </a:buClr>
              <a:buSzPct val="80000"/>
              <a:buFont typeface="Times" charset="0"/>
              <a:buAutoNum type="arabicPeriod"/>
              <a:defRPr/>
            </a:pPr>
            <a:r>
              <a:rPr lang="en-US" sz="3200" b="1">
                <a:effectLst>
                  <a:outerShdw blurRad="38100" dist="38100" dir="2700000" algn="tl">
                    <a:srgbClr val="000000"/>
                  </a:outerShdw>
                </a:effectLst>
                <a:latin typeface="Arial"/>
                <a:cs typeface="Arial"/>
              </a:rPr>
              <a:t>Old Calendar</a:t>
            </a:r>
          </a:p>
        </p:txBody>
      </p:sp>
      <p:graphicFrame>
        <p:nvGraphicFramePr>
          <p:cNvPr id="6" name="Table 5"/>
          <p:cNvGraphicFramePr>
            <a:graphicFrameLocks noGrp="1"/>
          </p:cNvGraphicFramePr>
          <p:nvPr>
            <p:extLst>
              <p:ext uri="{D42A27DB-BD31-4B8C-83A1-F6EECF244321}">
                <p14:modId xmlns:p14="http://schemas.microsoft.com/office/powerpoint/2010/main" val="1741273107"/>
              </p:ext>
            </p:extLst>
          </p:nvPr>
        </p:nvGraphicFramePr>
        <p:xfrm>
          <a:off x="0" y="-55568"/>
          <a:ext cx="4932040" cy="6913567"/>
        </p:xfrm>
        <a:graphic>
          <a:graphicData uri="http://schemas.openxmlformats.org/drawingml/2006/table">
            <a:tbl>
              <a:tblPr/>
              <a:tblGrid>
                <a:gridCol w="1220141">
                  <a:extLst>
                    <a:ext uri="{9D8B030D-6E8A-4147-A177-3AD203B41FA5}">
                      <a16:colId xmlns:a16="http://schemas.microsoft.com/office/drawing/2014/main" val="20000"/>
                    </a:ext>
                  </a:extLst>
                </a:gridCol>
                <a:gridCol w="3711899">
                  <a:extLst>
                    <a:ext uri="{9D8B030D-6E8A-4147-A177-3AD203B41FA5}">
                      <a16:colId xmlns:a16="http://schemas.microsoft.com/office/drawing/2014/main" val="20001"/>
                    </a:ext>
                  </a:extLst>
                </a:gridCol>
              </a:tblGrid>
              <a:tr h="44768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FFFFFF"/>
                          </a:solidFill>
                          <a:effectLst/>
                          <a:latin typeface="Tahoma" charset="0"/>
                          <a:ea typeface="ＭＳ Ｐゴシック" charset="0"/>
                          <a:cs typeface="ＭＳ Ｐゴシック" charset="0"/>
                        </a:rPr>
                        <a:t>Month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Tahoma" charset="0"/>
                          <a:ea typeface="ＭＳ Ｐゴシック" charset="0"/>
                          <a:cs typeface="ＭＳ Ｐゴシック" charset="0"/>
                        </a:rPr>
                        <a:t>Names after…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91775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7A"/>
                          </a:solidFill>
                          <a:effectLst/>
                          <a:latin typeface="Tahoma" charset="0"/>
                          <a:ea typeface="ＭＳ Ｐゴシック" charset="0"/>
                          <a:cs typeface="ＭＳ Ｐゴシック" charset="0"/>
                        </a:rPr>
                        <a:t>Januarius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7A"/>
                          </a:solidFill>
                          <a:effectLst/>
                          <a:latin typeface="Tahoma" charset="0"/>
                          <a:ea typeface="ＭＳ Ｐゴシック" charset="0"/>
                          <a:cs typeface="ＭＳ Ｐゴシック" charset="0"/>
                        </a:rPr>
                        <a:t>Janus, god of the doorway, looks forward to the new and backwards to the old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extLst>
                  <a:ext uri="{0D108BD9-81ED-4DB2-BD59-A6C34878D82A}">
                    <a16:rowId xmlns:a16="http://schemas.microsoft.com/office/drawing/2014/main" val="10001"/>
                  </a:ext>
                </a:extLst>
              </a:tr>
              <a:tr h="44768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7A"/>
                          </a:solidFill>
                          <a:effectLst/>
                          <a:latin typeface="Tahoma" charset="0"/>
                          <a:ea typeface="ＭＳ Ｐゴシック" charset="0"/>
                          <a:cs typeface="ＭＳ Ｐゴシック" charset="0"/>
                        </a:rPr>
                        <a:t>Februarius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err="1">
                          <a:ln>
                            <a:noFill/>
                          </a:ln>
                          <a:solidFill>
                            <a:srgbClr val="00007A"/>
                          </a:solidFill>
                          <a:effectLst/>
                          <a:latin typeface="Tahoma" charset="0"/>
                          <a:ea typeface="ＭＳ Ｐゴシック" charset="0"/>
                          <a:cs typeface="ＭＳ Ｐゴシック" charset="0"/>
                        </a:rPr>
                        <a:t>Februare</a:t>
                      </a:r>
                      <a:r>
                        <a:rPr kumimoji="0" lang="en-US" sz="1400" b="0" i="1" u="none" strike="noStrike" cap="none" normalizeH="0" baseline="0" dirty="0">
                          <a:ln>
                            <a:noFill/>
                          </a:ln>
                          <a:solidFill>
                            <a:srgbClr val="00007A"/>
                          </a:solidFill>
                          <a:effectLst/>
                          <a:latin typeface="Tahoma" charset="0"/>
                          <a:ea typeface="ＭＳ Ｐゴシック" charset="0"/>
                          <a:cs typeface="ＭＳ Ｐゴシック" charset="0"/>
                        </a:rPr>
                        <a:t> </a:t>
                      </a:r>
                      <a:r>
                        <a:rPr kumimoji="0" lang="en-US" sz="1400" b="0" i="0" u="none" strike="noStrike" cap="none" normalizeH="0" baseline="0" dirty="0">
                          <a:ln>
                            <a:noFill/>
                          </a:ln>
                          <a:solidFill>
                            <a:srgbClr val="00007A"/>
                          </a:solidFill>
                          <a:effectLst/>
                          <a:latin typeface="Tahoma" charset="0"/>
                          <a:ea typeface="ＭＳ Ｐゴシック" charset="0"/>
                          <a:cs typeface="ＭＳ Ｐゴシック" charset="0"/>
                        </a:rPr>
                        <a:t>meaning </a:t>
                      </a:r>
                      <a:r>
                        <a:rPr kumimoji="0" lang="en-US" altLang="ja-JP" sz="1400" b="0" i="0" u="none" strike="noStrike" cap="none" normalizeH="0" baseline="0" dirty="0">
                          <a:ln>
                            <a:noFill/>
                          </a:ln>
                          <a:solidFill>
                            <a:srgbClr val="00007A"/>
                          </a:solidFill>
                          <a:effectLst/>
                          <a:latin typeface="Tahoma" charset="0"/>
                          <a:ea typeface="ＭＳ Ｐゴシック" charset="0"/>
                          <a:cs typeface="ＭＳ Ｐゴシック" charset="0"/>
                        </a:rPr>
                        <a:t>"</a:t>
                      </a:r>
                      <a:r>
                        <a:rPr kumimoji="0" lang="en-US" sz="1400" b="0" i="0" u="none" strike="noStrike" cap="none" normalizeH="0" baseline="0" dirty="0">
                          <a:ln>
                            <a:noFill/>
                          </a:ln>
                          <a:solidFill>
                            <a:srgbClr val="00007A"/>
                          </a:solidFill>
                          <a:effectLst/>
                          <a:latin typeface="Tahoma" charset="0"/>
                          <a:ea typeface="ＭＳ Ｐゴシック" charset="0"/>
                          <a:cs typeface="ＭＳ Ｐゴシック" charset="0"/>
                        </a:rPr>
                        <a:t>to cleanse</a:t>
                      </a:r>
                      <a:r>
                        <a:rPr kumimoji="0" lang="en-US" altLang="ja-JP" sz="1400" b="0" i="0" u="none" strike="noStrike" cap="none" normalizeH="0" baseline="0" dirty="0">
                          <a:ln>
                            <a:noFill/>
                          </a:ln>
                          <a:solidFill>
                            <a:srgbClr val="00007A"/>
                          </a:solidFill>
                          <a:effectLst/>
                          <a:latin typeface="Tahoma" charset="0"/>
                          <a:ea typeface="ＭＳ Ｐゴシック" charset="0"/>
                          <a:cs typeface="ＭＳ Ｐゴシック" charset="0"/>
                        </a:rPr>
                        <a:t>"</a:t>
                      </a:r>
                      <a:endParaRPr kumimoji="0" lang="en-US" sz="1400" b="0" i="0" u="none" strike="noStrike" cap="none" normalizeH="0" baseline="0" dirty="0">
                        <a:ln>
                          <a:noFill/>
                        </a:ln>
                        <a:solidFill>
                          <a:srgbClr val="00007A"/>
                        </a:solidFill>
                        <a:effectLst/>
                        <a:latin typeface="Tahoma"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extLst>
                  <a:ext uri="{0D108BD9-81ED-4DB2-BD59-A6C34878D82A}">
                    <a16:rowId xmlns:a16="http://schemas.microsoft.com/office/drawing/2014/main" val="10002"/>
                  </a:ext>
                </a:extLst>
              </a:tr>
              <a:tr h="44768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7A"/>
                          </a:solidFill>
                          <a:effectLst/>
                          <a:latin typeface="Tahoma" charset="0"/>
                          <a:ea typeface="ＭＳ Ｐゴシック" charset="0"/>
                          <a:cs typeface="ＭＳ Ｐゴシック" charset="0"/>
                        </a:rPr>
                        <a:t>Martius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7A"/>
                          </a:solidFill>
                          <a:effectLst/>
                          <a:latin typeface="Tahoma" charset="0"/>
                          <a:ea typeface="ＭＳ Ｐゴシック" charset="0"/>
                          <a:cs typeface="ＭＳ Ｐゴシック" charset="0"/>
                        </a:rPr>
                        <a:t>Mars, god of war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extLst>
                  <a:ext uri="{0D108BD9-81ED-4DB2-BD59-A6C34878D82A}">
                    <a16:rowId xmlns:a16="http://schemas.microsoft.com/office/drawing/2014/main" val="10003"/>
                  </a:ext>
                </a:extLst>
              </a:tr>
              <a:tr h="5724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7A"/>
                          </a:solidFill>
                          <a:effectLst/>
                          <a:latin typeface="Tahoma" charset="0"/>
                          <a:ea typeface="ＭＳ Ｐゴシック" charset="0"/>
                          <a:cs typeface="ＭＳ Ｐゴシック" charset="0"/>
                        </a:rPr>
                        <a:t>Aprilis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err="1">
                          <a:ln>
                            <a:noFill/>
                          </a:ln>
                          <a:solidFill>
                            <a:srgbClr val="00007A"/>
                          </a:solidFill>
                          <a:effectLst/>
                          <a:latin typeface="Tahoma" charset="0"/>
                          <a:ea typeface="ＭＳ Ｐゴシック" charset="0"/>
                          <a:cs typeface="ＭＳ Ｐゴシック" charset="0"/>
                        </a:rPr>
                        <a:t>Aperier</a:t>
                      </a:r>
                      <a:r>
                        <a:rPr kumimoji="0" lang="en-US" sz="1400" b="0" i="1" u="none" strike="noStrike" cap="none" normalizeH="0" baseline="0" dirty="0">
                          <a:ln>
                            <a:noFill/>
                          </a:ln>
                          <a:solidFill>
                            <a:srgbClr val="00007A"/>
                          </a:solidFill>
                          <a:effectLst/>
                          <a:latin typeface="Tahoma" charset="0"/>
                          <a:ea typeface="ＭＳ Ｐゴシック" charset="0"/>
                          <a:cs typeface="ＭＳ Ｐゴシック" charset="0"/>
                        </a:rPr>
                        <a:t> </a:t>
                      </a:r>
                      <a:r>
                        <a:rPr kumimoji="0" lang="en-US" sz="1400" b="0" i="0" u="none" strike="noStrike" cap="none" normalizeH="0" baseline="0" dirty="0">
                          <a:ln>
                            <a:noFill/>
                          </a:ln>
                          <a:solidFill>
                            <a:srgbClr val="00007A"/>
                          </a:solidFill>
                          <a:effectLst/>
                          <a:latin typeface="Tahoma" charset="0"/>
                          <a:ea typeface="ＭＳ Ｐゴシック" charset="0"/>
                          <a:cs typeface="ＭＳ Ｐゴシック" charset="0"/>
                        </a:rPr>
                        <a:t>meaning </a:t>
                      </a:r>
                      <a:r>
                        <a:rPr kumimoji="0" lang="en-US" altLang="ja-JP" sz="1400" b="0" i="0" u="none" strike="noStrike" cap="none" normalizeH="0" baseline="0" dirty="0">
                          <a:ln>
                            <a:noFill/>
                          </a:ln>
                          <a:solidFill>
                            <a:srgbClr val="00007A"/>
                          </a:solidFill>
                          <a:effectLst/>
                          <a:latin typeface="Tahoma" charset="0"/>
                          <a:ea typeface="ＭＳ Ｐゴシック" charset="0"/>
                          <a:cs typeface="ＭＳ Ｐゴシック" charset="0"/>
                        </a:rPr>
                        <a:t>"</a:t>
                      </a:r>
                      <a:r>
                        <a:rPr kumimoji="0" lang="en-US" sz="1400" b="0" i="0" u="none" strike="noStrike" cap="none" normalizeH="0" baseline="0" dirty="0">
                          <a:ln>
                            <a:noFill/>
                          </a:ln>
                          <a:solidFill>
                            <a:srgbClr val="00007A"/>
                          </a:solidFill>
                          <a:effectLst/>
                          <a:latin typeface="Tahoma" charset="0"/>
                          <a:ea typeface="ＭＳ Ｐゴシック" charset="0"/>
                          <a:cs typeface="ＭＳ Ｐゴシック" charset="0"/>
                        </a:rPr>
                        <a:t>to open</a:t>
                      </a:r>
                      <a:r>
                        <a:rPr kumimoji="0" lang="en-US" altLang="ja-JP" sz="1400" b="0" i="0" u="none" strike="noStrike" cap="none" normalizeH="0" baseline="0" dirty="0">
                          <a:ln>
                            <a:noFill/>
                          </a:ln>
                          <a:solidFill>
                            <a:srgbClr val="00007A"/>
                          </a:solidFill>
                          <a:effectLst/>
                          <a:latin typeface="Tahoma" charset="0"/>
                          <a:ea typeface="ＭＳ Ｐゴシック" charset="0"/>
                          <a:cs typeface="ＭＳ Ｐゴシック" charset="0"/>
                        </a:rPr>
                        <a:t>"</a:t>
                      </a:r>
                      <a:r>
                        <a:rPr kumimoji="0" lang="en-US" sz="1400" b="0" i="0" u="none" strike="noStrike" cap="none" normalizeH="0" baseline="0" dirty="0">
                          <a:ln>
                            <a:noFill/>
                          </a:ln>
                          <a:solidFill>
                            <a:srgbClr val="00007A"/>
                          </a:solidFill>
                          <a:effectLst/>
                          <a:latin typeface="Tahoma" charset="0"/>
                          <a:ea typeface="ＭＳ Ｐゴシック" charset="0"/>
                          <a:cs typeface="ＭＳ Ｐゴシック" charset="0"/>
                        </a:rPr>
                        <a:t>; the month when flowers open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extLst>
                  <a:ext uri="{0D108BD9-81ED-4DB2-BD59-A6C34878D82A}">
                    <a16:rowId xmlns:a16="http://schemas.microsoft.com/office/drawing/2014/main" val="10004"/>
                  </a:ext>
                </a:extLst>
              </a:tr>
              <a:tr h="44768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7A"/>
                          </a:solidFill>
                          <a:effectLst/>
                          <a:latin typeface="Tahoma" charset="0"/>
                          <a:ea typeface="ＭＳ Ｐゴシック" charset="0"/>
                          <a:cs typeface="ＭＳ Ｐゴシック" charset="0"/>
                        </a:rPr>
                        <a:t>Maius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7A"/>
                          </a:solidFill>
                          <a:effectLst/>
                          <a:latin typeface="Tahoma" charset="0"/>
                          <a:ea typeface="ＭＳ Ｐゴシック" charset="0"/>
                          <a:cs typeface="ＭＳ Ｐゴシック" charset="0"/>
                        </a:rPr>
                        <a:t>Maia, goddess of summer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extLst>
                  <a:ext uri="{0D108BD9-81ED-4DB2-BD59-A6C34878D82A}">
                    <a16:rowId xmlns:a16="http://schemas.microsoft.com/office/drawing/2014/main" val="10005"/>
                  </a:ext>
                </a:extLst>
              </a:tr>
              <a:tr h="44768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7A"/>
                          </a:solidFill>
                          <a:effectLst/>
                          <a:latin typeface="Tahoma" charset="0"/>
                          <a:ea typeface="ＭＳ Ｐゴシック" charset="0"/>
                          <a:cs typeface="ＭＳ Ｐゴシック" charset="0"/>
                        </a:rPr>
                        <a:t>Junius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7A"/>
                          </a:solidFill>
                          <a:effectLst/>
                          <a:latin typeface="Tahoma" charset="0"/>
                          <a:ea typeface="ＭＳ Ｐゴシック" charset="0"/>
                          <a:cs typeface="ＭＳ Ｐゴシック" charset="0"/>
                        </a:rPr>
                        <a:t>Juno, queen of the gods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extLst>
                  <a:ext uri="{0D108BD9-81ED-4DB2-BD59-A6C34878D82A}">
                    <a16:rowId xmlns:a16="http://schemas.microsoft.com/office/drawing/2014/main" val="10006"/>
                  </a:ext>
                </a:extLst>
              </a:tr>
              <a:tr h="44768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7A"/>
                          </a:solidFill>
                          <a:effectLst/>
                          <a:latin typeface="Tahoma" charset="0"/>
                          <a:ea typeface="ＭＳ Ｐゴシック" charset="0"/>
                          <a:cs typeface="ＭＳ Ｐゴシック" charset="0"/>
                        </a:rPr>
                        <a:t>Julius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7A"/>
                          </a:solidFill>
                          <a:effectLst/>
                          <a:latin typeface="Tahoma" charset="0"/>
                          <a:ea typeface="ＭＳ Ｐゴシック" charset="0"/>
                          <a:cs typeface="ＭＳ Ｐゴシック" charset="0"/>
                        </a:rPr>
                        <a:t>Julius Caesar</a:t>
                      </a:r>
                      <a:r>
                        <a:rPr kumimoji="0" lang="fr-FR" altLang="ja-JP" sz="1400" b="0" i="0" u="none" strike="noStrike" cap="none" normalizeH="0" baseline="0" dirty="0">
                          <a:ln>
                            <a:noFill/>
                          </a:ln>
                          <a:solidFill>
                            <a:srgbClr val="00007A"/>
                          </a:solidFill>
                          <a:effectLst/>
                          <a:latin typeface="Tahoma" charset="0"/>
                          <a:ea typeface="ＭＳ Ｐゴシック" charset="0"/>
                          <a:cs typeface="ＭＳ Ｐゴシック" charset="0"/>
                        </a:rPr>
                        <a:t>'</a:t>
                      </a:r>
                      <a:r>
                        <a:rPr kumimoji="0" lang="en-US" sz="1400" b="0" i="0" u="none" strike="noStrike" cap="none" normalizeH="0" baseline="0" dirty="0">
                          <a:ln>
                            <a:noFill/>
                          </a:ln>
                          <a:solidFill>
                            <a:srgbClr val="00007A"/>
                          </a:solidFill>
                          <a:effectLst/>
                          <a:latin typeface="Tahoma" charset="0"/>
                          <a:ea typeface="ＭＳ Ｐゴシック" charset="0"/>
                          <a:cs typeface="ＭＳ Ｐゴシック" charset="0"/>
                        </a:rPr>
                        <a:t>s month of birth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extLst>
                  <a:ext uri="{0D108BD9-81ED-4DB2-BD59-A6C34878D82A}">
                    <a16:rowId xmlns:a16="http://schemas.microsoft.com/office/drawing/2014/main" val="10007"/>
                  </a:ext>
                </a:extLst>
              </a:tr>
              <a:tr h="44768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7A"/>
                          </a:solidFill>
                          <a:effectLst/>
                          <a:latin typeface="Tahoma" charset="0"/>
                          <a:ea typeface="ＭＳ Ｐゴシック" charset="0"/>
                          <a:cs typeface="ＭＳ Ｐゴシック" charset="0"/>
                        </a:rPr>
                        <a:t>Augustus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7A"/>
                          </a:solidFill>
                          <a:effectLst/>
                          <a:latin typeface="Tahoma" charset="0"/>
                          <a:ea typeface="ＭＳ Ｐゴシック" charset="0"/>
                          <a:cs typeface="ＭＳ Ｐゴシック" charset="0"/>
                        </a:rPr>
                        <a:t>Augustus, Rome</a:t>
                      </a:r>
                      <a:r>
                        <a:rPr kumimoji="0" lang="fr-FR" altLang="ja-JP" sz="1400" b="0" i="0" u="none" strike="noStrike" cap="none" normalizeH="0" baseline="0" dirty="0">
                          <a:ln>
                            <a:noFill/>
                          </a:ln>
                          <a:solidFill>
                            <a:srgbClr val="00007A"/>
                          </a:solidFill>
                          <a:effectLst/>
                          <a:latin typeface="Tahoma" charset="0"/>
                          <a:ea typeface="ＭＳ Ｐゴシック" charset="0"/>
                          <a:cs typeface="ＭＳ Ｐゴシック" charset="0"/>
                        </a:rPr>
                        <a:t>'</a:t>
                      </a:r>
                      <a:r>
                        <a:rPr kumimoji="0" lang="en-US" sz="1400" b="0" i="0" u="none" strike="noStrike" cap="none" normalizeH="0" baseline="0" dirty="0">
                          <a:ln>
                            <a:noFill/>
                          </a:ln>
                          <a:solidFill>
                            <a:srgbClr val="00007A"/>
                          </a:solidFill>
                          <a:effectLst/>
                          <a:latin typeface="Tahoma" charset="0"/>
                          <a:ea typeface="ＭＳ Ｐゴシック" charset="0"/>
                          <a:cs typeface="ＭＳ Ｐゴシック" charset="0"/>
                        </a:rPr>
                        <a:t>s first emperor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extLst>
                  <a:ext uri="{0D108BD9-81ED-4DB2-BD59-A6C34878D82A}">
                    <a16:rowId xmlns:a16="http://schemas.microsoft.com/office/drawing/2014/main" val="10008"/>
                  </a:ext>
                </a:extLst>
              </a:tr>
              <a:tr h="5724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7A"/>
                          </a:solidFill>
                          <a:effectLst/>
                          <a:latin typeface="Tahoma" charset="0"/>
                          <a:ea typeface="ＭＳ Ｐゴシック" charset="0"/>
                          <a:cs typeface="ＭＳ Ｐゴシック" charset="0"/>
                        </a:rPr>
                        <a:t>September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7A"/>
                          </a:solidFill>
                          <a:effectLst/>
                          <a:latin typeface="Tahoma" charset="0"/>
                          <a:ea typeface="ＭＳ Ｐゴシック" charset="0"/>
                          <a:cs typeface="ＭＳ Ｐゴシック" charset="0"/>
                        </a:rPr>
                        <a:t>Septem</a:t>
                      </a:r>
                      <a:r>
                        <a:rPr kumimoji="0" lang="en-US" sz="1400" b="0" i="0" u="none" strike="noStrike" cap="none" normalizeH="0" baseline="0">
                          <a:ln>
                            <a:noFill/>
                          </a:ln>
                          <a:solidFill>
                            <a:srgbClr val="00007A"/>
                          </a:solidFill>
                          <a:effectLst/>
                          <a:latin typeface="Tahoma" charset="0"/>
                          <a:ea typeface="ＭＳ Ｐゴシック" charset="0"/>
                          <a:cs typeface="ＭＳ Ｐゴシック" charset="0"/>
                        </a:rPr>
                        <a:t>, the 7</a:t>
                      </a:r>
                      <a:r>
                        <a:rPr kumimoji="0" lang="en-US" sz="1400" b="0" i="0" u="none" strike="noStrike" cap="none" normalizeH="0" baseline="30000">
                          <a:ln>
                            <a:noFill/>
                          </a:ln>
                          <a:solidFill>
                            <a:srgbClr val="00007A"/>
                          </a:solidFill>
                          <a:effectLst/>
                          <a:latin typeface="Tahoma" charset="0"/>
                          <a:ea typeface="ＭＳ Ｐゴシック" charset="0"/>
                          <a:cs typeface="ＭＳ Ｐゴシック" charset="0"/>
                        </a:rPr>
                        <a:t>th</a:t>
                      </a:r>
                      <a:r>
                        <a:rPr kumimoji="0" lang="en-US" sz="1400" b="0" i="0" u="none" strike="noStrike" cap="none" normalizeH="0" baseline="0">
                          <a:ln>
                            <a:noFill/>
                          </a:ln>
                          <a:solidFill>
                            <a:srgbClr val="00007A"/>
                          </a:solidFill>
                          <a:effectLst/>
                          <a:latin typeface="Tahoma" charset="0"/>
                          <a:ea typeface="ＭＳ Ｐゴシック" charset="0"/>
                          <a:cs typeface="ＭＳ Ｐゴシック" charset="0"/>
                        </a:rPr>
                        <a:t> month in the old Roman calendar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extLst>
                  <a:ext uri="{0D108BD9-81ED-4DB2-BD59-A6C34878D82A}">
                    <a16:rowId xmlns:a16="http://schemas.microsoft.com/office/drawing/2014/main" val="10009"/>
                  </a:ext>
                </a:extLst>
              </a:tr>
              <a:tr h="5724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7A"/>
                          </a:solidFill>
                          <a:effectLst/>
                          <a:latin typeface="Tahoma" charset="0"/>
                          <a:ea typeface="ＭＳ Ｐゴシック" charset="0"/>
                          <a:cs typeface="ＭＳ Ｐゴシック" charset="0"/>
                        </a:rPr>
                        <a:t>October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7A"/>
                          </a:solidFill>
                          <a:effectLst/>
                          <a:latin typeface="Tahoma" charset="0"/>
                          <a:ea typeface="ＭＳ Ｐゴシック" charset="0"/>
                          <a:cs typeface="ＭＳ Ｐゴシック" charset="0"/>
                        </a:rPr>
                        <a:t>Octo</a:t>
                      </a:r>
                      <a:r>
                        <a:rPr kumimoji="0" lang="en-US" sz="1400" b="0" i="0" u="none" strike="noStrike" cap="none" normalizeH="0" baseline="0">
                          <a:ln>
                            <a:noFill/>
                          </a:ln>
                          <a:solidFill>
                            <a:srgbClr val="00007A"/>
                          </a:solidFill>
                          <a:effectLst/>
                          <a:latin typeface="Tahoma" charset="0"/>
                          <a:ea typeface="ＭＳ Ｐゴシック" charset="0"/>
                          <a:cs typeface="ＭＳ Ｐゴシック" charset="0"/>
                        </a:rPr>
                        <a:t>, the 8</a:t>
                      </a:r>
                      <a:r>
                        <a:rPr kumimoji="0" lang="en-US" sz="1400" b="0" i="0" u="none" strike="noStrike" cap="none" normalizeH="0" baseline="30000">
                          <a:ln>
                            <a:noFill/>
                          </a:ln>
                          <a:solidFill>
                            <a:srgbClr val="00007A"/>
                          </a:solidFill>
                          <a:effectLst/>
                          <a:latin typeface="Tahoma" charset="0"/>
                          <a:ea typeface="ＭＳ Ｐゴシック" charset="0"/>
                          <a:cs typeface="ＭＳ Ｐゴシック" charset="0"/>
                        </a:rPr>
                        <a:t>th</a:t>
                      </a:r>
                      <a:r>
                        <a:rPr kumimoji="0" lang="en-US" sz="1400" b="0" i="0" u="none" strike="noStrike" cap="none" normalizeH="0" baseline="0">
                          <a:ln>
                            <a:noFill/>
                          </a:ln>
                          <a:solidFill>
                            <a:srgbClr val="00007A"/>
                          </a:solidFill>
                          <a:effectLst/>
                          <a:latin typeface="Tahoma" charset="0"/>
                          <a:ea typeface="ＭＳ Ｐゴシック" charset="0"/>
                          <a:cs typeface="ＭＳ Ｐゴシック" charset="0"/>
                        </a:rPr>
                        <a:t> month in the old Roman calendar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extLst>
                  <a:ext uri="{0D108BD9-81ED-4DB2-BD59-A6C34878D82A}">
                    <a16:rowId xmlns:a16="http://schemas.microsoft.com/office/drawing/2014/main" val="10010"/>
                  </a:ext>
                </a:extLst>
              </a:tr>
              <a:tr h="5724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7A"/>
                          </a:solidFill>
                          <a:effectLst/>
                          <a:latin typeface="Tahoma" charset="0"/>
                          <a:ea typeface="ＭＳ Ｐゴシック" charset="0"/>
                          <a:cs typeface="ＭＳ Ｐゴシック" charset="0"/>
                        </a:rPr>
                        <a:t>November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7A"/>
                          </a:solidFill>
                          <a:effectLst/>
                          <a:latin typeface="Tahoma" charset="0"/>
                          <a:ea typeface="ＭＳ Ｐゴシック" charset="0"/>
                          <a:cs typeface="ＭＳ Ｐゴシック" charset="0"/>
                        </a:rPr>
                        <a:t>Novem</a:t>
                      </a:r>
                      <a:r>
                        <a:rPr kumimoji="0" lang="en-US" sz="1400" b="0" i="0" u="none" strike="noStrike" cap="none" normalizeH="0" baseline="0">
                          <a:ln>
                            <a:noFill/>
                          </a:ln>
                          <a:solidFill>
                            <a:srgbClr val="00007A"/>
                          </a:solidFill>
                          <a:effectLst/>
                          <a:latin typeface="Tahoma" charset="0"/>
                          <a:ea typeface="ＭＳ Ｐゴシック" charset="0"/>
                          <a:cs typeface="ＭＳ Ｐゴシック" charset="0"/>
                        </a:rPr>
                        <a:t>, the 9</a:t>
                      </a:r>
                      <a:r>
                        <a:rPr kumimoji="0" lang="en-US" sz="1400" b="0" i="0" u="none" strike="noStrike" cap="none" normalizeH="0" baseline="30000">
                          <a:ln>
                            <a:noFill/>
                          </a:ln>
                          <a:solidFill>
                            <a:srgbClr val="00007A"/>
                          </a:solidFill>
                          <a:effectLst/>
                          <a:latin typeface="Tahoma" charset="0"/>
                          <a:ea typeface="ＭＳ Ｐゴシック" charset="0"/>
                          <a:cs typeface="ＭＳ Ｐゴシック" charset="0"/>
                        </a:rPr>
                        <a:t>th</a:t>
                      </a:r>
                      <a:r>
                        <a:rPr kumimoji="0" lang="en-US" sz="1400" b="0" i="0" u="none" strike="noStrike" cap="none" normalizeH="0" baseline="0">
                          <a:ln>
                            <a:noFill/>
                          </a:ln>
                          <a:solidFill>
                            <a:srgbClr val="00007A"/>
                          </a:solidFill>
                          <a:effectLst/>
                          <a:latin typeface="Tahoma" charset="0"/>
                          <a:ea typeface="ＭＳ Ｐゴシック" charset="0"/>
                          <a:cs typeface="ＭＳ Ｐゴシック" charset="0"/>
                        </a:rPr>
                        <a:t> month in the old Roman calendar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ECED3"/>
                    </a:solidFill>
                  </a:tcPr>
                </a:tc>
                <a:extLst>
                  <a:ext uri="{0D108BD9-81ED-4DB2-BD59-A6C34878D82A}">
                    <a16:rowId xmlns:a16="http://schemas.microsoft.com/office/drawing/2014/main" val="10011"/>
                  </a:ext>
                </a:extLst>
              </a:tr>
              <a:tr h="5724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7A"/>
                          </a:solidFill>
                          <a:effectLst/>
                          <a:latin typeface="Tahoma" charset="0"/>
                          <a:ea typeface="ＭＳ Ｐゴシック" charset="0"/>
                          <a:cs typeface="ＭＳ Ｐゴシック" charset="0"/>
                        </a:rPr>
                        <a:t>December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7A"/>
                          </a:solidFill>
                          <a:effectLst/>
                          <a:latin typeface="Tahoma" charset="0"/>
                          <a:ea typeface="ＭＳ Ｐゴシック" charset="0"/>
                          <a:cs typeface="ＭＳ Ｐゴシック" charset="0"/>
                        </a:rPr>
                        <a:t>Decem</a:t>
                      </a:r>
                      <a:r>
                        <a:rPr kumimoji="0" lang="en-US" sz="1400" b="0" i="0" u="none" strike="noStrike" cap="none" normalizeH="0" baseline="0">
                          <a:ln>
                            <a:noFill/>
                          </a:ln>
                          <a:solidFill>
                            <a:srgbClr val="00007A"/>
                          </a:solidFill>
                          <a:effectLst/>
                          <a:latin typeface="Tahoma" charset="0"/>
                          <a:ea typeface="ＭＳ Ｐゴシック" charset="0"/>
                          <a:cs typeface="ＭＳ Ｐゴシック" charset="0"/>
                        </a:rPr>
                        <a:t>, the 10</a:t>
                      </a:r>
                      <a:r>
                        <a:rPr kumimoji="0" lang="en-US" sz="1400" b="0" i="0" u="none" strike="noStrike" cap="none" normalizeH="0" baseline="30000">
                          <a:ln>
                            <a:noFill/>
                          </a:ln>
                          <a:solidFill>
                            <a:srgbClr val="00007A"/>
                          </a:solidFill>
                          <a:effectLst/>
                          <a:latin typeface="Tahoma" charset="0"/>
                          <a:ea typeface="ＭＳ Ｐゴシック" charset="0"/>
                          <a:cs typeface="ＭＳ Ｐゴシック" charset="0"/>
                        </a:rPr>
                        <a:t>th</a:t>
                      </a:r>
                      <a:r>
                        <a:rPr kumimoji="0" lang="en-US" sz="1400" b="0" i="0" u="none" strike="noStrike" cap="none" normalizeH="0" baseline="0">
                          <a:ln>
                            <a:noFill/>
                          </a:ln>
                          <a:solidFill>
                            <a:srgbClr val="00007A"/>
                          </a:solidFill>
                          <a:effectLst/>
                          <a:latin typeface="Tahoma" charset="0"/>
                          <a:ea typeface="ＭＳ Ｐゴシック" charset="0"/>
                          <a:cs typeface="ＭＳ Ｐゴシック" charset="0"/>
                        </a:rPr>
                        <a:t> month in the old Roman calendar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8E8EB"/>
                    </a:solid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ctrTitle"/>
          </p:nvPr>
        </p:nvSpPr>
        <p:spPr>
          <a:xfrm>
            <a:off x="0" y="4267200"/>
            <a:ext cx="2971800" cy="2590800"/>
          </a:xfrm>
        </p:spPr>
        <p:txBody>
          <a:bodyPr anchor="ctr"/>
          <a:lstStyle/>
          <a:p>
            <a:pPr eaLnBrk="1" hangingPunct="1">
              <a:defRPr/>
            </a:pPr>
            <a:r>
              <a:rPr lang="en-US">
                <a:latin typeface="Aril" charset="0"/>
                <a:ea typeface="ＭＳ Ｐゴシック" charset="0"/>
              </a:rPr>
              <a:t>Year </a:t>
            </a:r>
            <a:br>
              <a:rPr lang="en-US">
                <a:latin typeface="Aril" charset="0"/>
                <a:ea typeface="ＭＳ Ｐゴシック" charset="0"/>
              </a:rPr>
            </a:br>
            <a:r>
              <a:rPr lang="en-US">
                <a:latin typeface="Aril" charset="0"/>
                <a:ea typeface="ＭＳ Ｐゴシック" charset="0"/>
              </a:rPr>
              <a:t>of the Dog</a:t>
            </a:r>
          </a:p>
        </p:txBody>
      </p:sp>
      <p:pic>
        <p:nvPicPr>
          <p:cNvPr id="248834" name="Picture 4" descr="YearofDog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8006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0053" name="Picture 5" descr="YearofDog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291086">
            <a:off x="2413000" y="636588"/>
            <a:ext cx="6705600" cy="5978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30053"/>
                                        </p:tgtEl>
                                        <p:attrNameLst>
                                          <p:attrName>style.visibility</p:attrName>
                                        </p:attrNameLst>
                                      </p:cBhvr>
                                      <p:to>
                                        <p:strVal val="visible"/>
                                      </p:to>
                                    </p:set>
                                    <p:anim calcmode="lin" valueType="num">
                                      <p:cBhvr>
                                        <p:cTn id="7" dur="500" fill="hold"/>
                                        <p:tgtEl>
                                          <p:spTgt spid="130053"/>
                                        </p:tgtEl>
                                        <p:attrNameLst>
                                          <p:attrName>ppt_w</p:attrName>
                                        </p:attrNameLst>
                                      </p:cBhvr>
                                      <p:tavLst>
                                        <p:tav tm="0">
                                          <p:val>
                                            <p:fltVal val="0"/>
                                          </p:val>
                                        </p:tav>
                                        <p:tav tm="100000">
                                          <p:val>
                                            <p:strVal val="#ppt_w"/>
                                          </p:val>
                                        </p:tav>
                                      </p:tavLst>
                                    </p:anim>
                                    <p:anim calcmode="lin" valueType="num">
                                      <p:cBhvr>
                                        <p:cTn id="8" dur="500" fill="hold"/>
                                        <p:tgtEl>
                                          <p:spTgt spid="130053"/>
                                        </p:tgtEl>
                                        <p:attrNameLst>
                                          <p:attrName>ppt_h</p:attrName>
                                        </p:attrNameLst>
                                      </p:cBhvr>
                                      <p:tavLst>
                                        <p:tav tm="0">
                                          <p:val>
                                            <p:fltVal val="0"/>
                                          </p:val>
                                        </p:tav>
                                        <p:tav tm="100000">
                                          <p:val>
                                            <p:strVal val="#ppt_h"/>
                                          </p:val>
                                        </p:tav>
                                      </p:tavLst>
                                    </p:anim>
                                    <p:anim calcmode="lin" valueType="num">
                                      <p:cBhvr>
                                        <p:cTn id="9" dur="500" fill="hold"/>
                                        <p:tgtEl>
                                          <p:spTgt spid="130053"/>
                                        </p:tgtEl>
                                        <p:attrNameLst>
                                          <p:attrName>style.rotation</p:attrName>
                                        </p:attrNameLst>
                                      </p:cBhvr>
                                      <p:tavLst>
                                        <p:tav tm="0">
                                          <p:val>
                                            <p:fltVal val="360"/>
                                          </p:val>
                                        </p:tav>
                                        <p:tav tm="100000">
                                          <p:val>
                                            <p:fltVal val="0"/>
                                          </p:val>
                                        </p:tav>
                                      </p:tavLst>
                                    </p:anim>
                                    <p:animEffect transition="in" filter="fade">
                                      <p:cBhvr>
                                        <p:cTn id="10" dur="500"/>
                                        <p:tgtEl>
                                          <p:spTgt spid="130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10"/>
          <p:cNvSpPr>
            <a:spLocks noChangeArrowheads="1"/>
          </p:cNvSpPr>
          <p:nvPr/>
        </p:nvSpPr>
        <p:spPr bwMode="auto">
          <a:xfrm>
            <a:off x="0" y="0"/>
            <a:ext cx="9144000" cy="6858000"/>
          </a:xfrm>
          <a:prstGeom prst="rect">
            <a:avLst/>
          </a:prstGeom>
          <a:solidFill>
            <a:srgbClr val="000000"/>
          </a:solidFill>
          <a:ln w="76200" cmpd="tri">
            <a:solidFill>
              <a:schemeClr val="tx2"/>
            </a:solidFill>
            <a:round/>
            <a:headEnd/>
            <a:tailEnd/>
          </a:ln>
        </p:spPr>
        <p:txBody>
          <a:bodyPr/>
          <a:lstStyle/>
          <a:p>
            <a:endParaRPr lang="en-US"/>
          </a:p>
        </p:txBody>
      </p:sp>
      <p:sp>
        <p:nvSpPr>
          <p:cNvPr id="59394" name="Rectangle 2"/>
          <p:cNvSpPr>
            <a:spLocks noGrp="1" noRot="1" noChangeArrowheads="1"/>
          </p:cNvSpPr>
          <p:nvPr>
            <p:ph type="title"/>
          </p:nvPr>
        </p:nvSpPr>
        <p:spPr/>
        <p:txBody>
          <a:bodyPr/>
          <a:lstStyle/>
          <a:p>
            <a:pPr eaLnBrk="1" hangingPunct="1">
              <a:defRPr/>
            </a:pPr>
            <a:r>
              <a:rPr lang="en-US" sz="4800" dirty="0">
                <a:latin typeface="Arial"/>
                <a:ea typeface="ＭＳ Ｐゴシック" charset="0"/>
                <a:cs typeface="Arial"/>
              </a:rPr>
              <a:t>The quest of pagan man</a:t>
            </a:r>
          </a:p>
        </p:txBody>
      </p:sp>
      <p:sp>
        <p:nvSpPr>
          <p:cNvPr id="59402" name="Text Box 10"/>
          <p:cNvSpPr txBox="1">
            <a:spLocks noChangeArrowheads="1"/>
          </p:cNvSpPr>
          <p:nvPr/>
        </p:nvSpPr>
        <p:spPr bwMode="auto">
          <a:xfrm>
            <a:off x="179512" y="6097588"/>
            <a:ext cx="880156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r>
              <a:rPr lang="en-US" sz="2800" b="1" i="1">
                <a:latin typeface="Arial"/>
                <a:cs typeface="Arial"/>
              </a:rPr>
              <a:t>Some things never change</a:t>
            </a:r>
          </a:p>
        </p:txBody>
      </p:sp>
      <p:sp>
        <p:nvSpPr>
          <p:cNvPr id="59403" name="WordArt 11"/>
          <p:cNvSpPr>
            <a:spLocks noChangeArrowheads="1" noChangeShapeType="1" noTextEdit="1"/>
          </p:cNvSpPr>
          <p:nvPr/>
        </p:nvSpPr>
        <p:spPr bwMode="auto">
          <a:xfrm>
            <a:off x="457200" y="1371600"/>
            <a:ext cx="1522512" cy="761256"/>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a:gradFill rotWithShape="1">
                  <a:gsLst>
                    <a:gs pos="0">
                      <a:srgbClr val="AAAAAA"/>
                    </a:gs>
                    <a:gs pos="100000">
                      <a:srgbClr val="FFFFFF"/>
                    </a:gs>
                  </a:gsLst>
                  <a:lin ang="5400000" scaled="1"/>
                </a:gradFill>
                <a:effectLst>
                  <a:outerShdw blurRad="63500" dist="46662" dir="3284183" algn="ctr" rotWithShape="0">
                    <a:srgbClr val="4D4D4D">
                      <a:alpha val="79999"/>
                    </a:srgbClr>
                  </a:outerShdw>
                </a:effectLst>
                <a:latin typeface="Arial Black"/>
                <a:ea typeface="Arial Black"/>
                <a:cs typeface="Arial Black"/>
              </a:rPr>
              <a:t>Then</a:t>
            </a:r>
          </a:p>
        </p:txBody>
      </p:sp>
      <p:sp>
        <p:nvSpPr>
          <p:cNvPr id="59404" name="WordArt 12"/>
          <p:cNvSpPr>
            <a:spLocks noChangeArrowheads="1" noChangeShapeType="1" noTextEdit="1"/>
          </p:cNvSpPr>
          <p:nvPr/>
        </p:nvSpPr>
        <p:spPr bwMode="auto">
          <a:xfrm>
            <a:off x="4267200" y="1196752"/>
            <a:ext cx="1312912" cy="905272"/>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600" kern="10">
                <a:ln w="9525">
                  <a:round/>
                  <a:headEnd/>
                  <a:tailEnd/>
                </a:ln>
                <a:gradFill rotWithShape="1">
                  <a:gsLst>
                    <a:gs pos="0">
                      <a:srgbClr val="FFFFCC"/>
                    </a:gs>
                    <a:gs pos="100000">
                      <a:srgbClr val="FF9999"/>
                    </a:gs>
                  </a:gsLst>
                  <a:lin ang="5400000" scaled="1"/>
                </a:gradFill>
                <a:latin typeface="Times New Roman"/>
                <a:ea typeface="Times New Roman"/>
                <a:cs typeface="Times New Roman"/>
              </a:rPr>
              <a:t>Now</a:t>
            </a:r>
          </a:p>
        </p:txBody>
      </p:sp>
      <p:sp>
        <p:nvSpPr>
          <p:cNvPr id="250886" name="Text Box 13"/>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150</a:t>
            </a:r>
          </a:p>
        </p:txBody>
      </p:sp>
      <p:sp>
        <p:nvSpPr>
          <p:cNvPr id="9" name="Rectangle 7"/>
          <p:cNvSpPr>
            <a:spLocks noRot="1" noChangeArrowheads="1"/>
          </p:cNvSpPr>
          <p:nvPr/>
        </p:nvSpPr>
        <p:spPr bwMode="auto">
          <a:xfrm>
            <a:off x="301625" y="2362200"/>
            <a:ext cx="4270375" cy="3048000"/>
          </a:xfrm>
          <a:prstGeom prst="rect">
            <a:avLst/>
          </a:prstGeom>
          <a:noFill/>
          <a:ln w="9525">
            <a:noFill/>
            <a:miter lim="800000"/>
            <a:headEnd/>
            <a:tailEnd/>
          </a:ln>
          <a:effectLst>
            <a:outerShdw blurRad="63500" dist="107763" dir="18900000" algn="ctr" rotWithShape="0">
              <a:srgbClr val="000000">
                <a:alpha val="74998"/>
              </a:srgbClr>
            </a:outerShdw>
          </a:effectLst>
        </p:spPr>
        <p:txBody>
          <a:bodyPr/>
          <a:lstStyle/>
          <a:p>
            <a:pPr marL="609600" indent="-609600" eaLnBrk="1" hangingPunct="1">
              <a:spcBef>
                <a:spcPct val="20000"/>
              </a:spcBef>
              <a:buClr>
                <a:schemeClr val="hlink"/>
              </a:buClr>
              <a:buSzPct val="80000"/>
              <a:buFont typeface="Times" charset="0"/>
              <a:buAutoNum type="arabicPeriod"/>
              <a:defRPr/>
            </a:pPr>
            <a:r>
              <a:rPr lang="en-US" sz="3600" b="1" dirty="0">
                <a:effectLst>
                  <a:outerShdw blurRad="38100" dist="38100" dir="2700000" algn="tl">
                    <a:srgbClr val="000000"/>
                  </a:outerShdw>
                </a:effectLst>
                <a:latin typeface="Arial"/>
                <a:cs typeface="Arial"/>
              </a:rPr>
              <a:t>Health</a:t>
            </a:r>
          </a:p>
          <a:p>
            <a:pPr marL="609600" indent="-609600" eaLnBrk="1" hangingPunct="1">
              <a:spcBef>
                <a:spcPct val="20000"/>
              </a:spcBef>
              <a:buClr>
                <a:schemeClr val="hlink"/>
              </a:buClr>
              <a:buSzPct val="80000"/>
              <a:buFont typeface="Times" charset="0"/>
              <a:buAutoNum type="arabicPeriod"/>
              <a:defRPr/>
            </a:pPr>
            <a:r>
              <a:rPr lang="en-US" sz="3600" b="1" dirty="0">
                <a:effectLst>
                  <a:outerShdw blurRad="38100" dist="38100" dir="2700000" algn="tl">
                    <a:srgbClr val="000000"/>
                  </a:outerShdw>
                </a:effectLst>
                <a:latin typeface="Arial"/>
                <a:cs typeface="Arial"/>
              </a:rPr>
              <a:t>Prosperity</a:t>
            </a:r>
          </a:p>
          <a:p>
            <a:pPr marL="609600" indent="-609600" eaLnBrk="1" hangingPunct="1">
              <a:spcBef>
                <a:spcPct val="20000"/>
              </a:spcBef>
              <a:buClr>
                <a:schemeClr val="hlink"/>
              </a:buClr>
              <a:buSzPct val="80000"/>
              <a:buFont typeface="Times" charset="0"/>
              <a:buAutoNum type="arabicPeriod"/>
              <a:defRPr/>
            </a:pPr>
            <a:r>
              <a:rPr lang="en-US" sz="3600" b="1" dirty="0">
                <a:effectLst>
                  <a:outerShdw blurRad="38100" dist="38100" dir="2700000" algn="tl">
                    <a:srgbClr val="000000"/>
                  </a:outerShdw>
                </a:effectLst>
                <a:latin typeface="Arial"/>
                <a:cs typeface="Arial"/>
              </a:rPr>
              <a:t>Protection</a:t>
            </a:r>
          </a:p>
          <a:p>
            <a:pPr marL="609600" indent="-609600" eaLnBrk="1" hangingPunct="1">
              <a:spcBef>
                <a:spcPct val="20000"/>
              </a:spcBef>
              <a:buClr>
                <a:schemeClr val="hlink"/>
              </a:buClr>
              <a:buSzPct val="80000"/>
              <a:buFont typeface="Times" charset="0"/>
              <a:buAutoNum type="arabicPeriod"/>
              <a:defRPr/>
            </a:pPr>
            <a:r>
              <a:rPr lang="en-US" sz="3600" b="1" dirty="0">
                <a:effectLst>
                  <a:outerShdw blurRad="38100" dist="38100" dir="2700000" algn="tl">
                    <a:srgbClr val="000000"/>
                  </a:outerShdw>
                </a:effectLst>
                <a:latin typeface="Arial"/>
                <a:cs typeface="Arial"/>
              </a:rPr>
              <a:t>Victory in battle</a:t>
            </a:r>
          </a:p>
        </p:txBody>
      </p:sp>
      <p:sp>
        <p:nvSpPr>
          <p:cNvPr id="10" name="Rectangle 7"/>
          <p:cNvSpPr>
            <a:spLocks noRot="1" noChangeArrowheads="1"/>
          </p:cNvSpPr>
          <p:nvPr/>
        </p:nvSpPr>
        <p:spPr bwMode="auto">
          <a:xfrm>
            <a:off x="4572000" y="2362200"/>
            <a:ext cx="4270375" cy="3048000"/>
          </a:xfrm>
          <a:prstGeom prst="rect">
            <a:avLst/>
          </a:prstGeom>
          <a:noFill/>
          <a:ln w="9525">
            <a:noFill/>
            <a:miter lim="800000"/>
            <a:headEnd/>
            <a:tailEnd/>
          </a:ln>
          <a:effectLst>
            <a:outerShdw blurRad="63500" dist="107763" dir="18900000" algn="ctr" rotWithShape="0">
              <a:srgbClr val="000000">
                <a:alpha val="74998"/>
              </a:srgbClr>
            </a:outerShdw>
          </a:effectLst>
        </p:spPr>
        <p:txBody>
          <a:bodyPr/>
          <a:lstStyle/>
          <a:p>
            <a:pPr marL="609600" indent="-609600" eaLnBrk="1" hangingPunct="1">
              <a:spcBef>
                <a:spcPct val="20000"/>
              </a:spcBef>
              <a:buClr>
                <a:schemeClr val="hlink"/>
              </a:buClr>
              <a:buSzPct val="80000"/>
              <a:buFont typeface="Times" charset="0"/>
              <a:buAutoNum type="arabicPeriod"/>
              <a:defRPr/>
            </a:pPr>
            <a:r>
              <a:rPr lang="en-US" sz="3600" b="1" dirty="0">
                <a:effectLst>
                  <a:outerShdw blurRad="38100" dist="38100" dir="2700000" algn="tl">
                    <a:srgbClr val="000000"/>
                  </a:outerShdw>
                </a:effectLst>
                <a:latin typeface="Arial"/>
                <a:cs typeface="Arial"/>
              </a:rPr>
              <a:t>Long life</a:t>
            </a:r>
          </a:p>
          <a:p>
            <a:pPr marL="609600" indent="-609600" eaLnBrk="1" hangingPunct="1">
              <a:spcBef>
                <a:spcPct val="20000"/>
              </a:spcBef>
              <a:buClr>
                <a:schemeClr val="hlink"/>
              </a:buClr>
              <a:buSzPct val="80000"/>
              <a:buFont typeface="Times" charset="0"/>
              <a:buAutoNum type="arabicPeriod"/>
              <a:defRPr/>
            </a:pPr>
            <a:r>
              <a:rPr lang="en-US" sz="3600" b="1" dirty="0">
                <a:effectLst>
                  <a:outerShdw blurRad="38100" dist="38100" dir="2700000" algn="tl">
                    <a:srgbClr val="000000"/>
                  </a:outerShdw>
                </a:effectLst>
                <a:latin typeface="Arial"/>
                <a:cs typeface="Arial"/>
              </a:rPr>
              <a:t>Money</a:t>
            </a:r>
          </a:p>
          <a:p>
            <a:pPr marL="609600" indent="-609600" eaLnBrk="1" hangingPunct="1">
              <a:spcBef>
                <a:spcPct val="20000"/>
              </a:spcBef>
              <a:buClr>
                <a:schemeClr val="hlink"/>
              </a:buClr>
              <a:buSzPct val="80000"/>
              <a:buFont typeface="Times" charset="0"/>
              <a:buAutoNum type="arabicPeriod"/>
              <a:defRPr/>
            </a:pPr>
            <a:r>
              <a:rPr lang="en-US" sz="3600" b="1" dirty="0">
                <a:effectLst>
                  <a:outerShdw blurRad="38100" dist="38100" dir="2700000" algn="tl">
                    <a:srgbClr val="000000"/>
                  </a:outerShdw>
                </a:effectLst>
                <a:latin typeface="Arial"/>
                <a:cs typeface="Arial"/>
              </a:rPr>
              <a:t>Insurance</a:t>
            </a:r>
          </a:p>
          <a:p>
            <a:pPr marL="609600" indent="-609600" eaLnBrk="1" hangingPunct="1">
              <a:spcBef>
                <a:spcPct val="20000"/>
              </a:spcBef>
              <a:buClr>
                <a:schemeClr val="hlink"/>
              </a:buClr>
              <a:buSzPct val="80000"/>
              <a:buFont typeface="Times" charset="0"/>
              <a:buAutoNum type="arabicPeriod"/>
              <a:defRPr/>
            </a:pPr>
            <a:r>
              <a:rPr lang="en-US" sz="3600" b="1" dirty="0">
                <a:effectLst>
                  <a:outerShdw blurRad="38100" dist="38100" dir="2700000" algn="tl">
                    <a:srgbClr val="000000"/>
                  </a:outerShdw>
                </a:effectLst>
                <a:latin typeface="Arial"/>
                <a:cs typeface="Arial"/>
              </a:rPr>
              <a:t>Squash the competition!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9403"/>
                                        </p:tgtEl>
                                        <p:attrNameLst>
                                          <p:attrName>style.visibility</p:attrName>
                                        </p:attrNameLst>
                                      </p:cBhvr>
                                      <p:to>
                                        <p:strVal val="visible"/>
                                      </p:to>
                                    </p:set>
                                    <p:animEffect transition="in" filter="dissolve">
                                      <p:cBhvr>
                                        <p:cTn id="7" dur="500"/>
                                        <p:tgtEl>
                                          <p:spTgt spid="594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800" decel="100000"/>
                                        <p:tgtEl>
                                          <p:spTgt spid="9">
                                            <p:txEl>
                                              <p:pRg st="0" end="0"/>
                                            </p:txEl>
                                          </p:spTgt>
                                        </p:tgtEl>
                                      </p:cBhvr>
                                    </p:animEffect>
                                    <p:anim calcmode="lin" valueType="num">
                                      <p:cBhvr>
                                        <p:cTn id="13" dur="800" decel="100000" fill="hold"/>
                                        <p:tgtEl>
                                          <p:spTgt spid="9">
                                            <p:txEl>
                                              <p:pRg st="0" end="0"/>
                                            </p:txEl>
                                          </p:spTgt>
                                        </p:tgtEl>
                                        <p:attrNameLst>
                                          <p:attrName>style.rotation</p:attrName>
                                        </p:attrNameLst>
                                      </p:cBhvr>
                                      <p:tavLst>
                                        <p:tav tm="0">
                                          <p:val>
                                            <p:fltVal val="-90"/>
                                          </p:val>
                                        </p:tav>
                                        <p:tav tm="100000">
                                          <p:val>
                                            <p:fltVal val="0"/>
                                          </p:val>
                                        </p:tav>
                                      </p:tavLst>
                                    </p:anim>
                                    <p:anim calcmode="lin" valueType="num">
                                      <p:cBhvr>
                                        <p:cTn id="14" dur="800" decel="100000" fill="hold"/>
                                        <p:tgtEl>
                                          <p:spTgt spid="9">
                                            <p:txEl>
                                              <p:pRg st="0" end="0"/>
                                            </p:txEl>
                                          </p:spTgt>
                                        </p:tgtEl>
                                        <p:attrNameLst>
                                          <p:attrName>ppt_x</p:attrName>
                                        </p:attrNameLst>
                                      </p:cBhvr>
                                      <p:tavLst>
                                        <p:tav tm="0">
                                          <p:val>
                                            <p:strVal val="#ppt_x+0.4"/>
                                          </p:val>
                                        </p:tav>
                                        <p:tav tm="100000">
                                          <p:val>
                                            <p:strVal val="#ppt_x-0.05"/>
                                          </p:val>
                                        </p:tav>
                                      </p:tavLst>
                                    </p:anim>
                                    <p:anim calcmode="lin" valueType="num">
                                      <p:cBhvr>
                                        <p:cTn id="15" dur="800" decel="100000" fill="hold"/>
                                        <p:tgtEl>
                                          <p:spTgt spid="9">
                                            <p:txEl>
                                              <p:pRg st="0" end="0"/>
                                            </p:txEl>
                                          </p:spTgt>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9">
                                            <p:txEl>
                                              <p:pRg st="0" end="0"/>
                                            </p:txEl>
                                          </p:spTgt>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9">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800" decel="100000"/>
                                        <p:tgtEl>
                                          <p:spTgt spid="9">
                                            <p:txEl>
                                              <p:pRg st="1" end="1"/>
                                            </p:txEl>
                                          </p:spTgt>
                                        </p:tgtEl>
                                      </p:cBhvr>
                                    </p:animEffect>
                                    <p:anim calcmode="lin" valueType="num">
                                      <p:cBhvr>
                                        <p:cTn id="23" dur="800" decel="100000" fill="hold"/>
                                        <p:tgtEl>
                                          <p:spTgt spid="9">
                                            <p:txEl>
                                              <p:pRg st="1" end="1"/>
                                            </p:txEl>
                                          </p:spTgt>
                                        </p:tgtEl>
                                        <p:attrNameLst>
                                          <p:attrName>style.rotation</p:attrName>
                                        </p:attrNameLst>
                                      </p:cBhvr>
                                      <p:tavLst>
                                        <p:tav tm="0">
                                          <p:val>
                                            <p:fltVal val="-90"/>
                                          </p:val>
                                        </p:tav>
                                        <p:tav tm="100000">
                                          <p:val>
                                            <p:fltVal val="0"/>
                                          </p:val>
                                        </p:tav>
                                      </p:tavLst>
                                    </p:anim>
                                    <p:anim calcmode="lin" valueType="num">
                                      <p:cBhvr>
                                        <p:cTn id="24" dur="800" decel="100000" fill="hold"/>
                                        <p:tgtEl>
                                          <p:spTgt spid="9">
                                            <p:txEl>
                                              <p:pRg st="1" end="1"/>
                                            </p:txEl>
                                          </p:spTgt>
                                        </p:tgtEl>
                                        <p:attrNameLst>
                                          <p:attrName>ppt_x</p:attrName>
                                        </p:attrNameLst>
                                      </p:cBhvr>
                                      <p:tavLst>
                                        <p:tav tm="0">
                                          <p:val>
                                            <p:strVal val="#ppt_x+0.4"/>
                                          </p:val>
                                        </p:tav>
                                        <p:tav tm="100000">
                                          <p:val>
                                            <p:strVal val="#ppt_x-0.05"/>
                                          </p:val>
                                        </p:tav>
                                      </p:tavLst>
                                    </p:anim>
                                    <p:anim calcmode="lin" valueType="num">
                                      <p:cBhvr>
                                        <p:cTn id="25" dur="800" decel="100000" fill="hold"/>
                                        <p:tgtEl>
                                          <p:spTgt spid="9">
                                            <p:txEl>
                                              <p:pRg st="1" end="1"/>
                                            </p:txEl>
                                          </p:spTgt>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
                                            <p:txEl>
                                              <p:pRg st="1" end="1"/>
                                            </p:txEl>
                                          </p:spTgt>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30" presetClass="entr" presetSubtype="0" fill="hold" grpId="0"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fade">
                                      <p:cBhvr>
                                        <p:cTn id="32" dur="800" decel="100000"/>
                                        <p:tgtEl>
                                          <p:spTgt spid="9">
                                            <p:txEl>
                                              <p:pRg st="2" end="2"/>
                                            </p:txEl>
                                          </p:spTgt>
                                        </p:tgtEl>
                                      </p:cBhvr>
                                    </p:animEffect>
                                    <p:anim calcmode="lin" valueType="num">
                                      <p:cBhvr>
                                        <p:cTn id="33" dur="800" decel="100000" fill="hold"/>
                                        <p:tgtEl>
                                          <p:spTgt spid="9">
                                            <p:txEl>
                                              <p:pRg st="2" end="2"/>
                                            </p:txEl>
                                          </p:spTgt>
                                        </p:tgtEl>
                                        <p:attrNameLst>
                                          <p:attrName>style.rotation</p:attrName>
                                        </p:attrNameLst>
                                      </p:cBhvr>
                                      <p:tavLst>
                                        <p:tav tm="0">
                                          <p:val>
                                            <p:fltVal val="-90"/>
                                          </p:val>
                                        </p:tav>
                                        <p:tav tm="100000">
                                          <p:val>
                                            <p:fltVal val="0"/>
                                          </p:val>
                                        </p:tav>
                                      </p:tavLst>
                                    </p:anim>
                                    <p:anim calcmode="lin" valueType="num">
                                      <p:cBhvr>
                                        <p:cTn id="34" dur="800" decel="100000" fill="hold"/>
                                        <p:tgtEl>
                                          <p:spTgt spid="9">
                                            <p:txEl>
                                              <p:pRg st="2" end="2"/>
                                            </p:txEl>
                                          </p:spTgt>
                                        </p:tgtEl>
                                        <p:attrNameLst>
                                          <p:attrName>ppt_x</p:attrName>
                                        </p:attrNameLst>
                                      </p:cBhvr>
                                      <p:tavLst>
                                        <p:tav tm="0">
                                          <p:val>
                                            <p:strVal val="#ppt_x+0.4"/>
                                          </p:val>
                                        </p:tav>
                                        <p:tav tm="100000">
                                          <p:val>
                                            <p:strVal val="#ppt_x-0.05"/>
                                          </p:val>
                                        </p:tav>
                                      </p:tavLst>
                                    </p:anim>
                                    <p:anim calcmode="lin" valueType="num">
                                      <p:cBhvr>
                                        <p:cTn id="35" dur="800" decel="100000" fill="hold"/>
                                        <p:tgtEl>
                                          <p:spTgt spid="9">
                                            <p:txEl>
                                              <p:pRg st="2" end="2"/>
                                            </p:txEl>
                                          </p:spTgt>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9">
                                            <p:txEl>
                                              <p:pRg st="2" end="2"/>
                                            </p:txEl>
                                          </p:spTgt>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9">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30" presetClass="entr" presetSubtype="0" fill="hold" grpId="0" nodeType="clickEffect">
                                  <p:stCondLst>
                                    <p:cond delay="0"/>
                                  </p:stCondLst>
                                  <p:childTnLst>
                                    <p:set>
                                      <p:cBhvr>
                                        <p:cTn id="41" dur="1" fill="hold">
                                          <p:stCondLst>
                                            <p:cond delay="0"/>
                                          </p:stCondLst>
                                        </p:cTn>
                                        <p:tgtEl>
                                          <p:spTgt spid="9">
                                            <p:txEl>
                                              <p:pRg st="3" end="3"/>
                                            </p:txEl>
                                          </p:spTgt>
                                        </p:tgtEl>
                                        <p:attrNameLst>
                                          <p:attrName>style.visibility</p:attrName>
                                        </p:attrNameLst>
                                      </p:cBhvr>
                                      <p:to>
                                        <p:strVal val="visible"/>
                                      </p:to>
                                    </p:set>
                                    <p:animEffect transition="in" filter="fade">
                                      <p:cBhvr>
                                        <p:cTn id="42" dur="800" decel="100000"/>
                                        <p:tgtEl>
                                          <p:spTgt spid="9">
                                            <p:txEl>
                                              <p:pRg st="3" end="3"/>
                                            </p:txEl>
                                          </p:spTgt>
                                        </p:tgtEl>
                                      </p:cBhvr>
                                    </p:animEffect>
                                    <p:anim calcmode="lin" valueType="num">
                                      <p:cBhvr>
                                        <p:cTn id="43" dur="800" decel="100000" fill="hold"/>
                                        <p:tgtEl>
                                          <p:spTgt spid="9">
                                            <p:txEl>
                                              <p:pRg st="3" end="3"/>
                                            </p:txEl>
                                          </p:spTgt>
                                        </p:tgtEl>
                                        <p:attrNameLst>
                                          <p:attrName>style.rotation</p:attrName>
                                        </p:attrNameLst>
                                      </p:cBhvr>
                                      <p:tavLst>
                                        <p:tav tm="0">
                                          <p:val>
                                            <p:fltVal val="-90"/>
                                          </p:val>
                                        </p:tav>
                                        <p:tav tm="100000">
                                          <p:val>
                                            <p:fltVal val="0"/>
                                          </p:val>
                                        </p:tav>
                                      </p:tavLst>
                                    </p:anim>
                                    <p:anim calcmode="lin" valueType="num">
                                      <p:cBhvr>
                                        <p:cTn id="44" dur="800" decel="100000" fill="hold"/>
                                        <p:tgtEl>
                                          <p:spTgt spid="9">
                                            <p:txEl>
                                              <p:pRg st="3" end="3"/>
                                            </p:txEl>
                                          </p:spTgt>
                                        </p:tgtEl>
                                        <p:attrNameLst>
                                          <p:attrName>ppt_x</p:attrName>
                                        </p:attrNameLst>
                                      </p:cBhvr>
                                      <p:tavLst>
                                        <p:tav tm="0">
                                          <p:val>
                                            <p:strVal val="#ppt_x+0.4"/>
                                          </p:val>
                                        </p:tav>
                                        <p:tav tm="100000">
                                          <p:val>
                                            <p:strVal val="#ppt_x-0.05"/>
                                          </p:val>
                                        </p:tav>
                                      </p:tavLst>
                                    </p:anim>
                                    <p:anim calcmode="lin" valueType="num">
                                      <p:cBhvr>
                                        <p:cTn id="45" dur="800" decel="100000" fill="hold"/>
                                        <p:tgtEl>
                                          <p:spTgt spid="9">
                                            <p:txEl>
                                              <p:pRg st="3" end="3"/>
                                            </p:txEl>
                                          </p:spTgt>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9">
                                            <p:txEl>
                                              <p:pRg st="3" end="3"/>
                                            </p:txEl>
                                          </p:spTgt>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9">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59404"/>
                                        </p:tgtEl>
                                        <p:attrNameLst>
                                          <p:attrName>style.visibility</p:attrName>
                                        </p:attrNameLst>
                                      </p:cBhvr>
                                      <p:to>
                                        <p:strVal val="visible"/>
                                      </p:to>
                                    </p:set>
                                    <p:animEffect transition="in" filter="dissolve">
                                      <p:cBhvr>
                                        <p:cTn id="52" dur="500"/>
                                        <p:tgtEl>
                                          <p:spTgt spid="5940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0" presetClass="entr" presetSubtype="0" fill="hold" grpId="0" nodeType="clickEffect">
                                  <p:stCondLst>
                                    <p:cond delay="0"/>
                                  </p:stCondLst>
                                  <p:childTnLst>
                                    <p:set>
                                      <p:cBhvr>
                                        <p:cTn id="56" dur="1" fill="hold">
                                          <p:stCondLst>
                                            <p:cond delay="0"/>
                                          </p:stCondLst>
                                        </p:cTn>
                                        <p:tgtEl>
                                          <p:spTgt spid="10">
                                            <p:txEl>
                                              <p:pRg st="0" end="0"/>
                                            </p:txEl>
                                          </p:spTgt>
                                        </p:tgtEl>
                                        <p:attrNameLst>
                                          <p:attrName>style.visibility</p:attrName>
                                        </p:attrNameLst>
                                      </p:cBhvr>
                                      <p:to>
                                        <p:strVal val="visible"/>
                                      </p:to>
                                    </p:set>
                                    <p:animEffect transition="in" filter="fade">
                                      <p:cBhvr>
                                        <p:cTn id="57" dur="800" decel="100000"/>
                                        <p:tgtEl>
                                          <p:spTgt spid="10">
                                            <p:txEl>
                                              <p:pRg st="0" end="0"/>
                                            </p:txEl>
                                          </p:spTgt>
                                        </p:tgtEl>
                                      </p:cBhvr>
                                    </p:animEffect>
                                    <p:anim calcmode="lin" valueType="num">
                                      <p:cBhvr>
                                        <p:cTn id="58" dur="800" decel="100000" fill="hold"/>
                                        <p:tgtEl>
                                          <p:spTgt spid="10">
                                            <p:txEl>
                                              <p:pRg st="0" end="0"/>
                                            </p:txEl>
                                          </p:spTgt>
                                        </p:tgtEl>
                                        <p:attrNameLst>
                                          <p:attrName>style.rotation</p:attrName>
                                        </p:attrNameLst>
                                      </p:cBhvr>
                                      <p:tavLst>
                                        <p:tav tm="0">
                                          <p:val>
                                            <p:fltVal val="-90"/>
                                          </p:val>
                                        </p:tav>
                                        <p:tav tm="100000">
                                          <p:val>
                                            <p:fltVal val="0"/>
                                          </p:val>
                                        </p:tav>
                                      </p:tavLst>
                                    </p:anim>
                                    <p:anim calcmode="lin" valueType="num">
                                      <p:cBhvr>
                                        <p:cTn id="59" dur="800" decel="100000" fill="hold"/>
                                        <p:tgtEl>
                                          <p:spTgt spid="10">
                                            <p:txEl>
                                              <p:pRg st="0" end="0"/>
                                            </p:txEl>
                                          </p:spTgt>
                                        </p:tgtEl>
                                        <p:attrNameLst>
                                          <p:attrName>ppt_x</p:attrName>
                                        </p:attrNameLst>
                                      </p:cBhvr>
                                      <p:tavLst>
                                        <p:tav tm="0">
                                          <p:val>
                                            <p:strVal val="#ppt_x+0.4"/>
                                          </p:val>
                                        </p:tav>
                                        <p:tav tm="100000">
                                          <p:val>
                                            <p:strVal val="#ppt_x-0.05"/>
                                          </p:val>
                                        </p:tav>
                                      </p:tavLst>
                                    </p:anim>
                                    <p:anim calcmode="lin" valueType="num">
                                      <p:cBhvr>
                                        <p:cTn id="60" dur="800" decel="100000" fill="hold"/>
                                        <p:tgtEl>
                                          <p:spTgt spid="10">
                                            <p:txEl>
                                              <p:pRg st="0" end="0"/>
                                            </p:txEl>
                                          </p:spTgt>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10">
                                            <p:txEl>
                                              <p:pRg st="0" end="0"/>
                                            </p:txEl>
                                          </p:spTgt>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10">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30" presetClass="entr" presetSubtype="0" fill="hold" grpId="0" nodeType="clickEffect">
                                  <p:stCondLst>
                                    <p:cond delay="0"/>
                                  </p:stCondLst>
                                  <p:childTnLst>
                                    <p:set>
                                      <p:cBhvr>
                                        <p:cTn id="66" dur="1" fill="hold">
                                          <p:stCondLst>
                                            <p:cond delay="0"/>
                                          </p:stCondLst>
                                        </p:cTn>
                                        <p:tgtEl>
                                          <p:spTgt spid="10">
                                            <p:txEl>
                                              <p:pRg st="1" end="1"/>
                                            </p:txEl>
                                          </p:spTgt>
                                        </p:tgtEl>
                                        <p:attrNameLst>
                                          <p:attrName>style.visibility</p:attrName>
                                        </p:attrNameLst>
                                      </p:cBhvr>
                                      <p:to>
                                        <p:strVal val="visible"/>
                                      </p:to>
                                    </p:set>
                                    <p:animEffect transition="in" filter="fade">
                                      <p:cBhvr>
                                        <p:cTn id="67" dur="800" decel="100000"/>
                                        <p:tgtEl>
                                          <p:spTgt spid="10">
                                            <p:txEl>
                                              <p:pRg st="1" end="1"/>
                                            </p:txEl>
                                          </p:spTgt>
                                        </p:tgtEl>
                                      </p:cBhvr>
                                    </p:animEffect>
                                    <p:anim calcmode="lin" valueType="num">
                                      <p:cBhvr>
                                        <p:cTn id="68" dur="800" decel="100000" fill="hold"/>
                                        <p:tgtEl>
                                          <p:spTgt spid="10">
                                            <p:txEl>
                                              <p:pRg st="1" end="1"/>
                                            </p:txEl>
                                          </p:spTgt>
                                        </p:tgtEl>
                                        <p:attrNameLst>
                                          <p:attrName>style.rotation</p:attrName>
                                        </p:attrNameLst>
                                      </p:cBhvr>
                                      <p:tavLst>
                                        <p:tav tm="0">
                                          <p:val>
                                            <p:fltVal val="-90"/>
                                          </p:val>
                                        </p:tav>
                                        <p:tav tm="100000">
                                          <p:val>
                                            <p:fltVal val="0"/>
                                          </p:val>
                                        </p:tav>
                                      </p:tavLst>
                                    </p:anim>
                                    <p:anim calcmode="lin" valueType="num">
                                      <p:cBhvr>
                                        <p:cTn id="69" dur="800" decel="100000" fill="hold"/>
                                        <p:tgtEl>
                                          <p:spTgt spid="10">
                                            <p:txEl>
                                              <p:pRg st="1" end="1"/>
                                            </p:txEl>
                                          </p:spTgt>
                                        </p:tgtEl>
                                        <p:attrNameLst>
                                          <p:attrName>ppt_x</p:attrName>
                                        </p:attrNameLst>
                                      </p:cBhvr>
                                      <p:tavLst>
                                        <p:tav tm="0">
                                          <p:val>
                                            <p:strVal val="#ppt_x+0.4"/>
                                          </p:val>
                                        </p:tav>
                                        <p:tav tm="100000">
                                          <p:val>
                                            <p:strVal val="#ppt_x-0.05"/>
                                          </p:val>
                                        </p:tav>
                                      </p:tavLst>
                                    </p:anim>
                                    <p:anim calcmode="lin" valueType="num">
                                      <p:cBhvr>
                                        <p:cTn id="70" dur="800" decel="100000" fill="hold"/>
                                        <p:tgtEl>
                                          <p:spTgt spid="10">
                                            <p:txEl>
                                              <p:pRg st="1" end="1"/>
                                            </p:txEl>
                                          </p:spTgt>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10">
                                            <p:txEl>
                                              <p:pRg st="1" end="1"/>
                                            </p:txEl>
                                          </p:spTgt>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10">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30" presetClass="entr" presetSubtype="0" fill="hold" grpId="0" nodeType="clickEffect">
                                  <p:stCondLst>
                                    <p:cond delay="0"/>
                                  </p:stCondLst>
                                  <p:childTnLst>
                                    <p:set>
                                      <p:cBhvr>
                                        <p:cTn id="76" dur="1" fill="hold">
                                          <p:stCondLst>
                                            <p:cond delay="0"/>
                                          </p:stCondLst>
                                        </p:cTn>
                                        <p:tgtEl>
                                          <p:spTgt spid="10">
                                            <p:txEl>
                                              <p:pRg st="2" end="2"/>
                                            </p:txEl>
                                          </p:spTgt>
                                        </p:tgtEl>
                                        <p:attrNameLst>
                                          <p:attrName>style.visibility</p:attrName>
                                        </p:attrNameLst>
                                      </p:cBhvr>
                                      <p:to>
                                        <p:strVal val="visible"/>
                                      </p:to>
                                    </p:set>
                                    <p:animEffect transition="in" filter="fade">
                                      <p:cBhvr>
                                        <p:cTn id="77" dur="800" decel="100000"/>
                                        <p:tgtEl>
                                          <p:spTgt spid="10">
                                            <p:txEl>
                                              <p:pRg st="2" end="2"/>
                                            </p:txEl>
                                          </p:spTgt>
                                        </p:tgtEl>
                                      </p:cBhvr>
                                    </p:animEffect>
                                    <p:anim calcmode="lin" valueType="num">
                                      <p:cBhvr>
                                        <p:cTn id="78" dur="800" decel="100000" fill="hold"/>
                                        <p:tgtEl>
                                          <p:spTgt spid="10">
                                            <p:txEl>
                                              <p:pRg st="2" end="2"/>
                                            </p:txEl>
                                          </p:spTgt>
                                        </p:tgtEl>
                                        <p:attrNameLst>
                                          <p:attrName>style.rotation</p:attrName>
                                        </p:attrNameLst>
                                      </p:cBhvr>
                                      <p:tavLst>
                                        <p:tav tm="0">
                                          <p:val>
                                            <p:fltVal val="-90"/>
                                          </p:val>
                                        </p:tav>
                                        <p:tav tm="100000">
                                          <p:val>
                                            <p:fltVal val="0"/>
                                          </p:val>
                                        </p:tav>
                                      </p:tavLst>
                                    </p:anim>
                                    <p:anim calcmode="lin" valueType="num">
                                      <p:cBhvr>
                                        <p:cTn id="79" dur="800" decel="100000" fill="hold"/>
                                        <p:tgtEl>
                                          <p:spTgt spid="10">
                                            <p:txEl>
                                              <p:pRg st="2" end="2"/>
                                            </p:txEl>
                                          </p:spTgt>
                                        </p:tgtEl>
                                        <p:attrNameLst>
                                          <p:attrName>ppt_x</p:attrName>
                                        </p:attrNameLst>
                                      </p:cBhvr>
                                      <p:tavLst>
                                        <p:tav tm="0">
                                          <p:val>
                                            <p:strVal val="#ppt_x+0.4"/>
                                          </p:val>
                                        </p:tav>
                                        <p:tav tm="100000">
                                          <p:val>
                                            <p:strVal val="#ppt_x-0.05"/>
                                          </p:val>
                                        </p:tav>
                                      </p:tavLst>
                                    </p:anim>
                                    <p:anim calcmode="lin" valueType="num">
                                      <p:cBhvr>
                                        <p:cTn id="80" dur="800" decel="100000" fill="hold"/>
                                        <p:tgtEl>
                                          <p:spTgt spid="10">
                                            <p:txEl>
                                              <p:pRg st="2" end="2"/>
                                            </p:txEl>
                                          </p:spTgt>
                                        </p:tgtEl>
                                        <p:attrNameLst>
                                          <p:attrName>ppt_y</p:attrName>
                                        </p:attrNameLst>
                                      </p:cBhvr>
                                      <p:tavLst>
                                        <p:tav tm="0">
                                          <p:val>
                                            <p:strVal val="#ppt_y-0.4"/>
                                          </p:val>
                                        </p:tav>
                                        <p:tav tm="100000">
                                          <p:val>
                                            <p:strVal val="#ppt_y+0.1"/>
                                          </p:val>
                                        </p:tav>
                                      </p:tavLst>
                                    </p:anim>
                                    <p:anim calcmode="lin" valueType="num">
                                      <p:cBhvr>
                                        <p:cTn id="81" dur="200" accel="100000" fill="hold">
                                          <p:stCondLst>
                                            <p:cond delay="800"/>
                                          </p:stCondLst>
                                        </p:cTn>
                                        <p:tgtEl>
                                          <p:spTgt spid="10">
                                            <p:txEl>
                                              <p:pRg st="2" end="2"/>
                                            </p:txEl>
                                          </p:spTgt>
                                        </p:tgtEl>
                                        <p:attrNameLst>
                                          <p:attrName>ppt_x</p:attrName>
                                        </p:attrNameLst>
                                      </p:cBhvr>
                                      <p:tavLst>
                                        <p:tav tm="0">
                                          <p:val>
                                            <p:strVal val="#ppt_x-0.05"/>
                                          </p:val>
                                        </p:tav>
                                        <p:tav tm="100000">
                                          <p:val>
                                            <p:strVal val="#ppt_x"/>
                                          </p:val>
                                        </p:tav>
                                      </p:tavLst>
                                    </p:anim>
                                    <p:anim calcmode="lin" valueType="num">
                                      <p:cBhvr>
                                        <p:cTn id="82" dur="200" accel="100000" fill="hold">
                                          <p:stCondLst>
                                            <p:cond delay="800"/>
                                          </p:stCondLst>
                                        </p:cTn>
                                        <p:tgtEl>
                                          <p:spTgt spid="10">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30" presetClass="entr" presetSubtype="0" fill="hold" grpId="0" nodeType="clickEffect">
                                  <p:stCondLst>
                                    <p:cond delay="0"/>
                                  </p:stCondLst>
                                  <p:childTnLst>
                                    <p:set>
                                      <p:cBhvr>
                                        <p:cTn id="86" dur="1" fill="hold">
                                          <p:stCondLst>
                                            <p:cond delay="0"/>
                                          </p:stCondLst>
                                        </p:cTn>
                                        <p:tgtEl>
                                          <p:spTgt spid="10">
                                            <p:txEl>
                                              <p:pRg st="3" end="3"/>
                                            </p:txEl>
                                          </p:spTgt>
                                        </p:tgtEl>
                                        <p:attrNameLst>
                                          <p:attrName>style.visibility</p:attrName>
                                        </p:attrNameLst>
                                      </p:cBhvr>
                                      <p:to>
                                        <p:strVal val="visible"/>
                                      </p:to>
                                    </p:set>
                                    <p:animEffect transition="in" filter="fade">
                                      <p:cBhvr>
                                        <p:cTn id="87" dur="800" decel="100000"/>
                                        <p:tgtEl>
                                          <p:spTgt spid="10">
                                            <p:txEl>
                                              <p:pRg st="3" end="3"/>
                                            </p:txEl>
                                          </p:spTgt>
                                        </p:tgtEl>
                                      </p:cBhvr>
                                    </p:animEffect>
                                    <p:anim calcmode="lin" valueType="num">
                                      <p:cBhvr>
                                        <p:cTn id="88" dur="800" decel="100000" fill="hold"/>
                                        <p:tgtEl>
                                          <p:spTgt spid="10">
                                            <p:txEl>
                                              <p:pRg st="3" end="3"/>
                                            </p:txEl>
                                          </p:spTgt>
                                        </p:tgtEl>
                                        <p:attrNameLst>
                                          <p:attrName>style.rotation</p:attrName>
                                        </p:attrNameLst>
                                      </p:cBhvr>
                                      <p:tavLst>
                                        <p:tav tm="0">
                                          <p:val>
                                            <p:fltVal val="-90"/>
                                          </p:val>
                                        </p:tav>
                                        <p:tav tm="100000">
                                          <p:val>
                                            <p:fltVal val="0"/>
                                          </p:val>
                                        </p:tav>
                                      </p:tavLst>
                                    </p:anim>
                                    <p:anim calcmode="lin" valueType="num">
                                      <p:cBhvr>
                                        <p:cTn id="89" dur="800" decel="100000" fill="hold"/>
                                        <p:tgtEl>
                                          <p:spTgt spid="10">
                                            <p:txEl>
                                              <p:pRg st="3" end="3"/>
                                            </p:txEl>
                                          </p:spTgt>
                                        </p:tgtEl>
                                        <p:attrNameLst>
                                          <p:attrName>ppt_x</p:attrName>
                                        </p:attrNameLst>
                                      </p:cBhvr>
                                      <p:tavLst>
                                        <p:tav tm="0">
                                          <p:val>
                                            <p:strVal val="#ppt_x+0.4"/>
                                          </p:val>
                                        </p:tav>
                                        <p:tav tm="100000">
                                          <p:val>
                                            <p:strVal val="#ppt_x-0.05"/>
                                          </p:val>
                                        </p:tav>
                                      </p:tavLst>
                                    </p:anim>
                                    <p:anim calcmode="lin" valueType="num">
                                      <p:cBhvr>
                                        <p:cTn id="90" dur="800" decel="100000" fill="hold"/>
                                        <p:tgtEl>
                                          <p:spTgt spid="10">
                                            <p:txEl>
                                              <p:pRg st="3" end="3"/>
                                            </p:txEl>
                                          </p:spTgt>
                                        </p:tgtEl>
                                        <p:attrNameLst>
                                          <p:attrName>ppt_y</p:attrName>
                                        </p:attrNameLst>
                                      </p:cBhvr>
                                      <p:tavLst>
                                        <p:tav tm="0">
                                          <p:val>
                                            <p:strVal val="#ppt_y-0.4"/>
                                          </p:val>
                                        </p:tav>
                                        <p:tav tm="100000">
                                          <p:val>
                                            <p:strVal val="#ppt_y+0.1"/>
                                          </p:val>
                                        </p:tav>
                                      </p:tavLst>
                                    </p:anim>
                                    <p:anim calcmode="lin" valueType="num">
                                      <p:cBhvr>
                                        <p:cTn id="91" dur="200" accel="100000" fill="hold">
                                          <p:stCondLst>
                                            <p:cond delay="800"/>
                                          </p:stCondLst>
                                        </p:cTn>
                                        <p:tgtEl>
                                          <p:spTgt spid="10">
                                            <p:txEl>
                                              <p:pRg st="3" end="3"/>
                                            </p:txEl>
                                          </p:spTgt>
                                        </p:tgtEl>
                                        <p:attrNameLst>
                                          <p:attrName>ppt_x</p:attrName>
                                        </p:attrNameLst>
                                      </p:cBhvr>
                                      <p:tavLst>
                                        <p:tav tm="0">
                                          <p:val>
                                            <p:strVal val="#ppt_x-0.05"/>
                                          </p:val>
                                        </p:tav>
                                        <p:tav tm="100000">
                                          <p:val>
                                            <p:strVal val="#ppt_x"/>
                                          </p:val>
                                        </p:tav>
                                      </p:tavLst>
                                    </p:anim>
                                    <p:anim calcmode="lin" valueType="num">
                                      <p:cBhvr>
                                        <p:cTn id="92" dur="200" accel="100000" fill="hold">
                                          <p:stCondLst>
                                            <p:cond delay="800"/>
                                          </p:stCondLst>
                                        </p:cTn>
                                        <p:tgtEl>
                                          <p:spTgt spid="10">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59402"/>
                                        </p:tgtEl>
                                        <p:attrNameLst>
                                          <p:attrName>style.visibility</p:attrName>
                                        </p:attrNameLst>
                                      </p:cBhvr>
                                      <p:to>
                                        <p:strVal val="visible"/>
                                      </p:to>
                                    </p:set>
                                    <p:animEffect transition="in" filter="dissolve">
                                      <p:cBhvr>
                                        <p:cTn id="97" dur="500"/>
                                        <p:tgtEl>
                                          <p:spTgt spid="59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2" grpId="0"/>
      <p:bldP spid="59403" grpId="0" animBg="1"/>
      <p:bldP spid="59404" grpId="0" animBg="1"/>
      <p:bldP spid="9" grpId="0" build="p"/>
      <p:bldP spid="1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4" descr="Paphos"/>
          <p:cNvPicPr>
            <a:picLocks noChangeAspect="1" noChangeArrowheads="1"/>
          </p:cNvPicPr>
          <p:nvPr/>
        </p:nvPicPr>
        <p:blipFill rotWithShape="1">
          <a:blip r:embed="rId3">
            <a:lum bright="-30000"/>
            <a:extLst>
              <a:ext uri="{28A0092B-C50C-407E-A947-70E740481C1C}">
                <a14:useLocalDpi xmlns:a14="http://schemas.microsoft.com/office/drawing/2010/main"/>
              </a:ext>
            </a:extLst>
          </a:blip>
          <a:srcRect b="5932"/>
          <a:stretch/>
        </p:blipFill>
        <p:spPr bwMode="auto">
          <a:xfrm>
            <a:off x="0" y="0"/>
            <a:ext cx="7229475" cy="7024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2" name="Rectangle 2"/>
          <p:cNvSpPr>
            <a:spLocks noGrp="1" noRot="1" noChangeArrowheads="1"/>
          </p:cNvSpPr>
          <p:nvPr>
            <p:ph type="title"/>
          </p:nvPr>
        </p:nvSpPr>
        <p:spPr>
          <a:xfrm>
            <a:off x="-76200" y="228600"/>
            <a:ext cx="7772400" cy="1143000"/>
          </a:xfrm>
        </p:spPr>
        <p:txBody>
          <a:bodyPr/>
          <a:lstStyle/>
          <a:p>
            <a:pPr eaLnBrk="1" hangingPunct="1">
              <a:defRPr/>
            </a:pPr>
            <a:r>
              <a:rPr lang="en-US" sz="4000" dirty="0">
                <a:latin typeface="Aril" charset="0"/>
                <a:ea typeface="ＭＳ Ｐゴシック" charset="0"/>
              </a:rPr>
              <a:t>The Failure of Pagan Deities</a:t>
            </a:r>
          </a:p>
        </p:txBody>
      </p:sp>
      <p:sp>
        <p:nvSpPr>
          <p:cNvPr id="61445" name="Rectangle 5"/>
          <p:cNvSpPr>
            <a:spLocks noRot="1" noChangeArrowheads="1"/>
          </p:cNvSpPr>
          <p:nvPr/>
        </p:nvSpPr>
        <p:spPr bwMode="auto">
          <a:xfrm>
            <a:off x="0" y="4800600"/>
            <a:ext cx="9144000" cy="2209800"/>
          </a:xfrm>
          <a:prstGeom prst="rect">
            <a:avLst/>
          </a:prstGeom>
          <a:solidFill>
            <a:srgbClr val="000000"/>
          </a:solidFill>
          <a:ln w="9525">
            <a:noFill/>
            <a:miter lim="800000"/>
            <a:headEnd/>
            <a:tailEnd/>
          </a:ln>
          <a:effectLst/>
        </p:spPr>
        <p:txBody>
          <a:bodyPr/>
          <a:lstStyle/>
          <a:p>
            <a:pPr algn="r" eaLnBrk="1" hangingPunct="1">
              <a:spcBef>
                <a:spcPct val="20000"/>
              </a:spcBef>
              <a:buClr>
                <a:schemeClr val="hlink"/>
              </a:buClr>
              <a:buSzPct val="80000"/>
              <a:buFont typeface="Arial" charset="0"/>
              <a:buNone/>
              <a:defRPr/>
            </a:pPr>
            <a:r>
              <a:rPr lang="en-US" altLang="ja-JP" sz="2400" b="1" dirty="0">
                <a:effectLst>
                  <a:outerShdw blurRad="38100" dist="38100" dir="2700000" algn="tl">
                    <a:srgbClr val="00007A"/>
                  </a:outerShdw>
                </a:effectLst>
              </a:rPr>
              <a:t>"</a:t>
            </a:r>
            <a:r>
              <a:rPr lang="en-US" sz="2400" b="1" dirty="0">
                <a:effectLst>
                  <a:outerShdw blurRad="38100" dist="38100" dir="2700000" algn="tl">
                    <a:srgbClr val="00007A"/>
                  </a:outerShdw>
                </a:effectLst>
              </a:rPr>
              <a:t>The coastline of </a:t>
            </a:r>
            <a:r>
              <a:rPr lang="en-US" sz="2400" b="1" dirty="0" err="1">
                <a:effectLst>
                  <a:outerShdw blurRad="38100" dist="38100" dir="2700000" algn="tl">
                    <a:srgbClr val="00007A"/>
                  </a:outerShdw>
                </a:effectLst>
              </a:rPr>
              <a:t>Paphos</a:t>
            </a:r>
            <a:r>
              <a:rPr lang="en-US" sz="2400" b="1" dirty="0">
                <a:effectLst>
                  <a:outerShdw blurRad="38100" dist="38100" dir="2700000" algn="tl">
                    <a:srgbClr val="00007A"/>
                  </a:outerShdw>
                </a:effectLst>
              </a:rPr>
              <a:t> on Cyprus where, according to Greek legend, Aphrodite, the goddess of love was </a:t>
            </a:r>
            <a:r>
              <a:rPr lang="fr-FR" altLang="ja-JP" sz="2400" b="1" dirty="0">
                <a:effectLst>
                  <a:outerShdw blurRad="38100" dist="38100" dir="2700000" algn="tl">
                    <a:srgbClr val="00007A"/>
                  </a:outerShdw>
                </a:effectLst>
              </a:rPr>
              <a:t>'</a:t>
            </a:r>
            <a:r>
              <a:rPr lang="en-US" sz="2400" b="1" dirty="0">
                <a:effectLst>
                  <a:outerShdw blurRad="38100" dist="38100" dir="2700000" algn="tl">
                    <a:srgbClr val="00007A"/>
                  </a:outerShdw>
                </a:effectLst>
              </a:rPr>
              <a:t>born</a:t>
            </a:r>
            <a:r>
              <a:rPr lang="fr-FR" altLang="ja-JP" sz="2400" b="1" dirty="0">
                <a:effectLst>
                  <a:outerShdw blurRad="38100" dist="38100" dir="2700000" algn="tl">
                    <a:srgbClr val="00007A"/>
                  </a:outerShdw>
                </a:effectLst>
              </a:rPr>
              <a:t>'</a:t>
            </a:r>
            <a:r>
              <a:rPr lang="en-US" sz="2400" b="1" dirty="0">
                <a:effectLst>
                  <a:outerShdw blurRad="38100" dist="38100" dir="2700000" algn="tl">
                    <a:srgbClr val="00007A"/>
                  </a:outerShdw>
                </a:effectLst>
              </a:rPr>
              <a:t>—having risen from the foam of the sea nearby</a:t>
            </a:r>
            <a:r>
              <a:rPr lang="en-US" altLang="ja-JP" sz="2400" b="1" dirty="0">
                <a:effectLst>
                  <a:outerShdw blurRad="38100" dist="38100" dir="2700000" algn="tl">
                    <a:srgbClr val="00007A"/>
                  </a:outerShdw>
                </a:effectLst>
              </a:rPr>
              <a:t>"</a:t>
            </a:r>
            <a:endParaRPr lang="en-US" sz="2400" b="1" dirty="0">
              <a:effectLst>
                <a:outerShdw blurRad="38100" dist="38100" dir="2700000" algn="tl">
                  <a:srgbClr val="00007A"/>
                </a:outerShdw>
              </a:effectLst>
            </a:endParaRPr>
          </a:p>
          <a:p>
            <a:pPr algn="r" eaLnBrk="1" hangingPunct="1">
              <a:spcBef>
                <a:spcPct val="20000"/>
              </a:spcBef>
              <a:buClr>
                <a:schemeClr val="hlink"/>
              </a:buClr>
              <a:buSzPct val="80000"/>
              <a:buFont typeface="Arial" charset="0"/>
              <a:buNone/>
              <a:defRPr/>
            </a:pPr>
            <a:endParaRPr lang="en-US" sz="2400" b="1" dirty="0">
              <a:effectLst>
                <a:outerShdw blurRad="38100" dist="38100" dir="2700000" algn="tl">
                  <a:srgbClr val="00007A"/>
                </a:outerShdw>
              </a:effectLst>
            </a:endParaRPr>
          </a:p>
          <a:p>
            <a:pPr algn="r" eaLnBrk="1" hangingPunct="1">
              <a:spcBef>
                <a:spcPct val="20000"/>
              </a:spcBef>
              <a:buClr>
                <a:schemeClr val="hlink"/>
              </a:buClr>
              <a:buSzPct val="80000"/>
              <a:buFont typeface="Arial" charset="0"/>
              <a:buNone/>
              <a:defRPr/>
            </a:pPr>
            <a:r>
              <a:rPr lang="en-US" sz="2400" b="1" dirty="0">
                <a:effectLst>
                  <a:outerShdw blurRad="38100" dist="38100" dir="2700000" algn="tl">
                    <a:srgbClr val="00007A"/>
                  </a:outerShdw>
                </a:effectLst>
              </a:rPr>
              <a:t>E. </a:t>
            </a:r>
            <a:r>
              <a:rPr lang="en-US" sz="2400" b="1" dirty="0" err="1">
                <a:effectLst>
                  <a:outerShdw blurRad="38100" dist="38100" dir="2700000" algn="tl">
                    <a:srgbClr val="00007A"/>
                  </a:outerShdw>
                </a:effectLst>
              </a:rPr>
              <a:t>Pax</a:t>
            </a:r>
            <a:r>
              <a:rPr lang="en-US" sz="2400" b="1" dirty="0">
                <a:effectLst>
                  <a:outerShdw blurRad="38100" dist="38100" dir="2700000" algn="tl">
                    <a:srgbClr val="00007A"/>
                  </a:outerShdw>
                </a:effectLst>
              </a:rPr>
              <a:t>, </a:t>
            </a:r>
            <a:r>
              <a:rPr lang="en-US" sz="2400" b="1" i="1" dirty="0">
                <a:effectLst>
                  <a:outerShdw blurRad="38100" dist="38100" dir="2700000" algn="tl">
                    <a:srgbClr val="00007A"/>
                  </a:outerShdw>
                </a:effectLst>
              </a:rPr>
              <a:t>In the Footsteps of St. Paul</a:t>
            </a:r>
            <a:r>
              <a:rPr lang="en-US" sz="2400" b="1" dirty="0">
                <a:effectLst>
                  <a:outerShdw blurRad="38100" dist="38100" dir="2700000" algn="tl">
                    <a:srgbClr val="00007A"/>
                  </a:outerShdw>
                </a:effectLst>
              </a:rPr>
              <a:t>, 65</a:t>
            </a:r>
          </a:p>
          <a:p>
            <a:pPr algn="r" eaLnBrk="1" hangingPunct="1">
              <a:spcBef>
                <a:spcPct val="20000"/>
              </a:spcBef>
              <a:buClr>
                <a:schemeClr val="hlink"/>
              </a:buClr>
              <a:buSzPct val="80000"/>
              <a:buFont typeface="Arial" charset="0"/>
              <a:buNone/>
              <a:defRPr/>
            </a:pPr>
            <a:endParaRPr lang="en-US" sz="2400" b="1" dirty="0">
              <a:effectLst>
                <a:outerShdw blurRad="38100" dist="38100" dir="2700000" algn="tl">
                  <a:srgbClr val="00007A"/>
                </a:outerShdw>
              </a:effectLst>
            </a:endParaRPr>
          </a:p>
        </p:txBody>
      </p:sp>
      <p:sp>
        <p:nvSpPr>
          <p:cNvPr id="252932" name="Text Box 6"/>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150</a:t>
            </a:r>
          </a:p>
        </p:txBody>
      </p:sp>
      <p:sp>
        <p:nvSpPr>
          <p:cNvPr id="61447" name="Rectangle 7"/>
          <p:cNvSpPr>
            <a:spLocks noRot="1" noChangeArrowheads="1"/>
          </p:cNvSpPr>
          <p:nvPr/>
        </p:nvSpPr>
        <p:spPr bwMode="auto">
          <a:xfrm>
            <a:off x="457200" y="1219200"/>
            <a:ext cx="8540750" cy="25146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80000"/>
              <a:buFont typeface="Times" charset="0"/>
              <a:buAutoNum type="arabicPeriod"/>
              <a:defRPr/>
            </a:pPr>
            <a:r>
              <a:rPr lang="en-US" sz="3200" b="1" dirty="0">
                <a:effectLst>
                  <a:outerShdw blurRad="50800" dist="101600" dir="2700000" algn="tl" rotWithShape="0">
                    <a:srgbClr val="000000">
                      <a:alpha val="92000"/>
                    </a:srgbClr>
                  </a:outerShdw>
                </a:effectLst>
                <a:latin typeface="Arial"/>
                <a:cs typeface="Arial"/>
              </a:rPr>
              <a:t>Failed to fulfill their claims</a:t>
            </a:r>
          </a:p>
          <a:p>
            <a:pPr marL="609600" indent="-609600" eaLnBrk="1" hangingPunct="1">
              <a:spcBef>
                <a:spcPct val="20000"/>
              </a:spcBef>
              <a:buClr>
                <a:schemeClr val="hlink"/>
              </a:buClr>
              <a:buSzPct val="80000"/>
              <a:buFont typeface="Times" charset="0"/>
              <a:buAutoNum type="arabicPeriod"/>
              <a:defRPr/>
            </a:pPr>
            <a:r>
              <a:rPr lang="en-US" sz="3200" b="1" dirty="0">
                <a:effectLst>
                  <a:outerShdw blurRad="50800" dist="101600" dir="2700000" algn="tl" rotWithShape="0">
                    <a:srgbClr val="000000">
                      <a:alpha val="92000"/>
                    </a:srgbClr>
                  </a:outerShdw>
                </a:effectLst>
                <a:latin typeface="Arial"/>
                <a:cs typeface="Arial"/>
              </a:rPr>
              <a:t>Gods too human in morality</a:t>
            </a:r>
          </a:p>
          <a:p>
            <a:pPr marL="609600" indent="-609600" eaLnBrk="1" hangingPunct="1">
              <a:spcBef>
                <a:spcPct val="20000"/>
              </a:spcBef>
              <a:buClr>
                <a:schemeClr val="hlink"/>
              </a:buClr>
              <a:buSzPct val="80000"/>
              <a:buFont typeface="Times" charset="0"/>
              <a:buAutoNum type="arabicPeriod"/>
              <a:defRPr/>
            </a:pPr>
            <a:r>
              <a:rPr lang="en-US" sz="3200" b="1" dirty="0">
                <a:effectLst>
                  <a:outerShdw blurRad="50800" dist="101600" dir="2700000" algn="tl" rotWithShape="0">
                    <a:srgbClr val="000000">
                      <a:alpha val="92000"/>
                    </a:srgbClr>
                  </a:outerShdw>
                </a:effectLst>
                <a:latin typeface="Arial"/>
                <a:cs typeface="Arial"/>
              </a:rPr>
              <a:t>Impersonal local religion</a:t>
            </a:r>
          </a:p>
          <a:p>
            <a:pPr marL="609600" indent="-609600" eaLnBrk="1" hangingPunct="1">
              <a:spcBef>
                <a:spcPct val="20000"/>
              </a:spcBef>
              <a:buClr>
                <a:schemeClr val="hlink"/>
              </a:buClr>
              <a:buSzPct val="80000"/>
              <a:buFont typeface="Times" charset="0"/>
              <a:buAutoNum type="arabicPeriod"/>
              <a:defRPr/>
            </a:pPr>
            <a:r>
              <a:rPr lang="en-US" sz="3200" b="1" dirty="0">
                <a:effectLst>
                  <a:outerShdw blurRad="50800" dist="101600" dir="2700000" algn="tl" rotWithShape="0">
                    <a:srgbClr val="000000">
                      <a:alpha val="92000"/>
                    </a:srgbClr>
                  </a:outerShdw>
                </a:effectLst>
                <a:latin typeface="Arial"/>
                <a:cs typeface="Arial"/>
              </a:rPr>
              <a:t>Detachment through migration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1442"/>
                                        </p:tgtEl>
                                        <p:attrNameLst>
                                          <p:attrName>style.visibility</p:attrName>
                                        </p:attrNameLst>
                                      </p:cBhvr>
                                      <p:to>
                                        <p:strVal val="visible"/>
                                      </p:to>
                                    </p:set>
                                    <p:animEffect transition="in" filter="fade">
                                      <p:cBhvr>
                                        <p:cTn id="7" dur="800" decel="100000"/>
                                        <p:tgtEl>
                                          <p:spTgt spid="61442"/>
                                        </p:tgtEl>
                                      </p:cBhvr>
                                    </p:animEffect>
                                    <p:anim calcmode="lin" valueType="num">
                                      <p:cBhvr>
                                        <p:cTn id="8" dur="800" decel="100000" fill="hold"/>
                                        <p:tgtEl>
                                          <p:spTgt spid="61442"/>
                                        </p:tgtEl>
                                        <p:attrNameLst>
                                          <p:attrName>style.rotation</p:attrName>
                                        </p:attrNameLst>
                                      </p:cBhvr>
                                      <p:tavLst>
                                        <p:tav tm="0">
                                          <p:val>
                                            <p:fltVal val="-90"/>
                                          </p:val>
                                        </p:tav>
                                        <p:tav tm="100000">
                                          <p:val>
                                            <p:fltVal val="0"/>
                                          </p:val>
                                        </p:tav>
                                      </p:tavLst>
                                    </p:anim>
                                    <p:anim calcmode="lin" valueType="num">
                                      <p:cBhvr>
                                        <p:cTn id="9" dur="800" decel="100000" fill="hold"/>
                                        <p:tgtEl>
                                          <p:spTgt spid="61442"/>
                                        </p:tgtEl>
                                        <p:attrNameLst>
                                          <p:attrName>ppt_x</p:attrName>
                                        </p:attrNameLst>
                                      </p:cBhvr>
                                      <p:tavLst>
                                        <p:tav tm="0">
                                          <p:val>
                                            <p:strVal val="#ppt_x+0.4"/>
                                          </p:val>
                                        </p:tav>
                                        <p:tav tm="100000">
                                          <p:val>
                                            <p:strVal val="#ppt_x-0.05"/>
                                          </p:val>
                                        </p:tav>
                                      </p:tavLst>
                                    </p:anim>
                                    <p:anim calcmode="lin" valueType="num">
                                      <p:cBhvr>
                                        <p:cTn id="10" dur="800" decel="100000" fill="hold"/>
                                        <p:tgtEl>
                                          <p:spTgt spid="6144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44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442"/>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61447">
                                            <p:txEl>
                                              <p:pRg st="0" end="0"/>
                                            </p:txEl>
                                          </p:spTgt>
                                        </p:tgtEl>
                                        <p:attrNameLst>
                                          <p:attrName>style.visibility</p:attrName>
                                        </p:attrNameLst>
                                      </p:cBhvr>
                                      <p:to>
                                        <p:strVal val="visible"/>
                                      </p:to>
                                    </p:set>
                                    <p:animEffect transition="in" filter="fade">
                                      <p:cBhvr>
                                        <p:cTn id="17" dur="800" decel="100000"/>
                                        <p:tgtEl>
                                          <p:spTgt spid="61447">
                                            <p:txEl>
                                              <p:pRg st="0" end="0"/>
                                            </p:txEl>
                                          </p:spTgt>
                                        </p:tgtEl>
                                      </p:cBhvr>
                                    </p:animEffect>
                                    <p:anim calcmode="lin" valueType="num">
                                      <p:cBhvr>
                                        <p:cTn id="18" dur="800" decel="100000" fill="hold"/>
                                        <p:tgtEl>
                                          <p:spTgt spid="61447">
                                            <p:txEl>
                                              <p:pRg st="0" end="0"/>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61447">
                                            <p:txEl>
                                              <p:pRg st="0" end="0"/>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61447">
                                            <p:txEl>
                                              <p:pRg st="0" end="0"/>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61447">
                                            <p:txEl>
                                              <p:pRg st="0" end="0"/>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61447">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61447">
                                            <p:txEl>
                                              <p:pRg st="1" end="1"/>
                                            </p:txEl>
                                          </p:spTgt>
                                        </p:tgtEl>
                                        <p:attrNameLst>
                                          <p:attrName>style.visibility</p:attrName>
                                        </p:attrNameLst>
                                      </p:cBhvr>
                                      <p:to>
                                        <p:strVal val="visible"/>
                                      </p:to>
                                    </p:set>
                                    <p:animEffect transition="in" filter="fade">
                                      <p:cBhvr>
                                        <p:cTn id="27" dur="800" decel="100000"/>
                                        <p:tgtEl>
                                          <p:spTgt spid="61447">
                                            <p:txEl>
                                              <p:pRg st="1" end="1"/>
                                            </p:txEl>
                                          </p:spTgt>
                                        </p:tgtEl>
                                      </p:cBhvr>
                                    </p:animEffect>
                                    <p:anim calcmode="lin" valueType="num">
                                      <p:cBhvr>
                                        <p:cTn id="28" dur="800" decel="100000" fill="hold"/>
                                        <p:tgtEl>
                                          <p:spTgt spid="61447">
                                            <p:txEl>
                                              <p:pRg st="1" end="1"/>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61447">
                                            <p:txEl>
                                              <p:pRg st="1" end="1"/>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61447">
                                            <p:txEl>
                                              <p:pRg st="1" end="1"/>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61447">
                                            <p:txEl>
                                              <p:pRg st="1" end="1"/>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61447">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61447">
                                            <p:txEl>
                                              <p:pRg st="2" end="2"/>
                                            </p:txEl>
                                          </p:spTgt>
                                        </p:tgtEl>
                                        <p:attrNameLst>
                                          <p:attrName>style.visibility</p:attrName>
                                        </p:attrNameLst>
                                      </p:cBhvr>
                                      <p:to>
                                        <p:strVal val="visible"/>
                                      </p:to>
                                    </p:set>
                                    <p:animEffect transition="in" filter="fade">
                                      <p:cBhvr>
                                        <p:cTn id="37" dur="800" decel="100000"/>
                                        <p:tgtEl>
                                          <p:spTgt spid="61447">
                                            <p:txEl>
                                              <p:pRg st="2" end="2"/>
                                            </p:txEl>
                                          </p:spTgt>
                                        </p:tgtEl>
                                      </p:cBhvr>
                                    </p:animEffect>
                                    <p:anim calcmode="lin" valueType="num">
                                      <p:cBhvr>
                                        <p:cTn id="38" dur="800" decel="100000" fill="hold"/>
                                        <p:tgtEl>
                                          <p:spTgt spid="61447">
                                            <p:txEl>
                                              <p:pRg st="2" end="2"/>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61447">
                                            <p:txEl>
                                              <p:pRg st="2" end="2"/>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61447">
                                            <p:txEl>
                                              <p:pRg st="2" end="2"/>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61447">
                                            <p:txEl>
                                              <p:pRg st="2" end="2"/>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61447">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0" presetClass="entr" presetSubtype="0" fill="hold" grpId="0" nodeType="clickEffect">
                                  <p:stCondLst>
                                    <p:cond delay="0"/>
                                  </p:stCondLst>
                                  <p:childTnLst>
                                    <p:set>
                                      <p:cBhvr>
                                        <p:cTn id="46" dur="1" fill="hold">
                                          <p:stCondLst>
                                            <p:cond delay="0"/>
                                          </p:stCondLst>
                                        </p:cTn>
                                        <p:tgtEl>
                                          <p:spTgt spid="61447">
                                            <p:txEl>
                                              <p:pRg st="3" end="3"/>
                                            </p:txEl>
                                          </p:spTgt>
                                        </p:tgtEl>
                                        <p:attrNameLst>
                                          <p:attrName>style.visibility</p:attrName>
                                        </p:attrNameLst>
                                      </p:cBhvr>
                                      <p:to>
                                        <p:strVal val="visible"/>
                                      </p:to>
                                    </p:set>
                                    <p:animEffect transition="in" filter="fade">
                                      <p:cBhvr>
                                        <p:cTn id="47" dur="800" decel="100000"/>
                                        <p:tgtEl>
                                          <p:spTgt spid="61447">
                                            <p:txEl>
                                              <p:pRg st="3" end="3"/>
                                            </p:txEl>
                                          </p:spTgt>
                                        </p:tgtEl>
                                      </p:cBhvr>
                                    </p:animEffect>
                                    <p:anim calcmode="lin" valueType="num">
                                      <p:cBhvr>
                                        <p:cTn id="48" dur="800" decel="100000" fill="hold"/>
                                        <p:tgtEl>
                                          <p:spTgt spid="61447">
                                            <p:txEl>
                                              <p:pRg st="3" end="3"/>
                                            </p:txEl>
                                          </p:spTgt>
                                        </p:tgtEl>
                                        <p:attrNameLst>
                                          <p:attrName>style.rotation</p:attrName>
                                        </p:attrNameLst>
                                      </p:cBhvr>
                                      <p:tavLst>
                                        <p:tav tm="0">
                                          <p:val>
                                            <p:fltVal val="-90"/>
                                          </p:val>
                                        </p:tav>
                                        <p:tav tm="100000">
                                          <p:val>
                                            <p:fltVal val="0"/>
                                          </p:val>
                                        </p:tav>
                                      </p:tavLst>
                                    </p:anim>
                                    <p:anim calcmode="lin" valueType="num">
                                      <p:cBhvr>
                                        <p:cTn id="49" dur="800" decel="100000" fill="hold"/>
                                        <p:tgtEl>
                                          <p:spTgt spid="61447">
                                            <p:txEl>
                                              <p:pRg st="3" end="3"/>
                                            </p:tx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61447">
                                            <p:txEl>
                                              <p:pRg st="3" end="3"/>
                                            </p:tx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61447">
                                            <p:txEl>
                                              <p:pRg st="3" end="3"/>
                                            </p:tx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61447">
                                            <p:txEl>
                                              <p:pRg st="3" end="3"/>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p:bldP spid="6144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2" descr="Jupi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6667"/>
          <a:stretch/>
        </p:blipFill>
        <p:spPr bwMode="auto">
          <a:xfrm>
            <a:off x="-381000" y="0"/>
            <a:ext cx="3124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4978" name="AutoShape 3"/>
          <p:cNvSpPr>
            <a:spLocks noChangeArrowheads="1"/>
          </p:cNvSpPr>
          <p:nvPr/>
        </p:nvSpPr>
        <p:spPr bwMode="auto">
          <a:xfrm>
            <a:off x="990600" y="0"/>
            <a:ext cx="8077200" cy="3581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309 w 21600"/>
              <a:gd name="T13" fmla="*/ 4309 h 21600"/>
              <a:gd name="T14" fmla="*/ 17291 w 21600"/>
              <a:gd name="T15" fmla="*/ 17291 h 21600"/>
            </a:gdLst>
            <a:ahLst/>
            <a:cxnLst>
              <a:cxn ang="T8">
                <a:pos x="T0" y="T1"/>
              </a:cxn>
              <a:cxn ang="T9">
                <a:pos x="T2" y="T3"/>
              </a:cxn>
              <a:cxn ang="T10">
                <a:pos x="T4" y="T5"/>
              </a:cxn>
              <a:cxn ang="T11">
                <a:pos x="T6" y="T7"/>
              </a:cxn>
            </a:cxnLst>
            <a:rect l="T12" t="T13" r="T14" b="T15"/>
            <a:pathLst>
              <a:path w="21600" h="21600">
                <a:moveTo>
                  <a:pt x="0" y="0"/>
                </a:moveTo>
                <a:lnTo>
                  <a:pt x="5018" y="21600"/>
                </a:lnTo>
                <a:lnTo>
                  <a:pt x="16582"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32772" name="Rectangle 4"/>
          <p:cNvSpPr>
            <a:spLocks noGrp="1" noChangeArrowheads="1"/>
          </p:cNvSpPr>
          <p:nvPr>
            <p:ph type="ctrTitle"/>
          </p:nvPr>
        </p:nvSpPr>
        <p:spPr>
          <a:xfrm>
            <a:off x="762000" y="304800"/>
            <a:ext cx="7772400" cy="990600"/>
          </a:xfrm>
        </p:spPr>
        <p:txBody>
          <a:bodyPr/>
          <a:lstStyle/>
          <a:p>
            <a:pPr eaLnBrk="1" hangingPunct="1">
              <a:defRPr/>
            </a:pPr>
            <a:r>
              <a:rPr lang="en-US" sz="6000">
                <a:latin typeface="Aril" charset="0"/>
                <a:ea typeface="ＭＳ Ｐゴシック" charset="0"/>
              </a:rPr>
              <a:t>Pagan Religions</a:t>
            </a:r>
          </a:p>
        </p:txBody>
      </p:sp>
      <p:sp>
        <p:nvSpPr>
          <p:cNvPr id="32773" name="Rectangle 5"/>
          <p:cNvSpPr>
            <a:spLocks noGrp="1" noChangeArrowheads="1"/>
          </p:cNvSpPr>
          <p:nvPr>
            <p:ph type="subTitle" idx="1"/>
          </p:nvPr>
        </p:nvSpPr>
        <p:spPr>
          <a:xfrm>
            <a:off x="2514600" y="1676400"/>
            <a:ext cx="4495800" cy="1371600"/>
          </a:xfrm>
        </p:spPr>
        <p:txBody>
          <a:bodyPr/>
          <a:lstStyle/>
          <a:p>
            <a:pPr eaLnBrk="1" hangingPunct="1">
              <a:buFont typeface="Arial" charset="0"/>
              <a:buNone/>
              <a:defRPr/>
            </a:pPr>
            <a:r>
              <a:rPr lang="en-US" sz="3600">
                <a:latin typeface="Tahoma" charset="0"/>
                <a:ea typeface="ＭＳ Ｐゴシック" charset="0"/>
                <a:cs typeface="ＭＳ Ｐゴシック" charset="0"/>
              </a:rPr>
              <a:t>Types of Gentile Belief Systems</a:t>
            </a:r>
          </a:p>
        </p:txBody>
      </p:sp>
      <p:sp>
        <p:nvSpPr>
          <p:cNvPr id="254981" name="Rectangle 6"/>
          <p:cNvSpPr>
            <a:spLocks noChangeArrowheads="1"/>
          </p:cNvSpPr>
          <p:nvPr/>
        </p:nvSpPr>
        <p:spPr bwMode="auto">
          <a:xfrm>
            <a:off x="0" y="-68103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p>
        </p:txBody>
      </p:sp>
      <p:sp>
        <p:nvSpPr>
          <p:cNvPr id="32781" name="Rectangle 13"/>
          <p:cNvSpPr>
            <a:spLocks noChangeArrowheads="1"/>
          </p:cNvSpPr>
          <p:nvPr/>
        </p:nvSpPr>
        <p:spPr bwMode="auto">
          <a:xfrm>
            <a:off x="2819400" y="3733800"/>
            <a:ext cx="6324600" cy="3124200"/>
          </a:xfrm>
          <a:prstGeom prst="rect">
            <a:avLst/>
          </a:prstGeom>
          <a:noFill/>
          <a:ln w="9525">
            <a:noFill/>
            <a:miter lim="800000"/>
            <a:headEnd/>
            <a:tailEnd/>
          </a:ln>
          <a:effectLst/>
        </p:spPr>
        <p:txBody>
          <a:bodyPr/>
          <a:lstStyle/>
          <a:p>
            <a:pPr algn="ctr"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Traditional Pagan Religion</a:t>
            </a:r>
          </a:p>
          <a:p>
            <a:pPr algn="ctr"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Schools of Philosophy</a:t>
            </a:r>
          </a:p>
        </p:txBody>
      </p:sp>
      <p:sp>
        <p:nvSpPr>
          <p:cNvPr id="254985" name="Text Box 14"/>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151</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rrowheads="1"/>
          </p:cNvSpPr>
          <p:nvPr>
            <p:ph type="title"/>
          </p:nvPr>
        </p:nvSpPr>
        <p:spPr/>
        <p:txBody>
          <a:bodyPr/>
          <a:lstStyle/>
          <a:p>
            <a:pPr eaLnBrk="1" hangingPunct="1">
              <a:defRPr/>
            </a:pPr>
            <a:r>
              <a:rPr lang="en-US">
                <a:latin typeface="Aril" charset="0"/>
                <a:ea typeface="ＭＳ Ｐゴシック" charset="0"/>
              </a:rPr>
              <a:t>Contrasting the Two…</a:t>
            </a:r>
          </a:p>
        </p:txBody>
      </p:sp>
      <p:graphicFrame>
        <p:nvGraphicFramePr>
          <p:cNvPr id="64546" name="Group 34"/>
          <p:cNvGraphicFramePr>
            <a:graphicFrameLocks noGrp="1"/>
          </p:cNvGraphicFramePr>
          <p:nvPr/>
        </p:nvGraphicFramePr>
        <p:xfrm>
          <a:off x="76200" y="1371600"/>
          <a:ext cx="9067800" cy="5456239"/>
        </p:xfrm>
        <a:graphic>
          <a:graphicData uri="http://schemas.openxmlformats.org/drawingml/2006/table">
            <a:tbl>
              <a:tblPr/>
              <a:tblGrid>
                <a:gridCol w="4533900">
                  <a:extLst>
                    <a:ext uri="{9D8B030D-6E8A-4147-A177-3AD203B41FA5}">
                      <a16:colId xmlns:a16="http://schemas.microsoft.com/office/drawing/2014/main" val="20000"/>
                    </a:ext>
                  </a:extLst>
                </a:gridCol>
                <a:gridCol w="4533900">
                  <a:extLst>
                    <a:ext uri="{9D8B030D-6E8A-4147-A177-3AD203B41FA5}">
                      <a16:colId xmlns:a16="http://schemas.microsoft.com/office/drawing/2014/main" val="20001"/>
                    </a:ext>
                  </a:extLst>
                </a:gridCol>
              </a:tblGrid>
              <a:tr h="10207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0" i="0" u="sng" strike="noStrike" cap="none" normalizeH="0" baseline="0">
                          <a:ln>
                            <a:noFill/>
                          </a:ln>
                          <a:solidFill>
                            <a:schemeClr val="tx1"/>
                          </a:solidFill>
                          <a:effectLst/>
                          <a:latin typeface="Arial" charset="0"/>
                          <a:ea typeface="ＭＳ Ｐゴシック" charset="0"/>
                          <a:cs typeface="Arial" charset="0"/>
                        </a:rPr>
                        <a:t>Traditional Pagan Religion</a:t>
                      </a:r>
                      <a:r>
                        <a:rPr kumimoji="0" lang="en-US" altLang="zh-CN" sz="2800" b="0" i="0" u="none" strike="noStrike" cap="none" normalizeH="0" baseline="0">
                          <a:ln>
                            <a:noFill/>
                          </a:ln>
                          <a:solidFill>
                            <a:schemeClr val="tx1"/>
                          </a:solidFill>
                          <a:effectLst/>
                          <a:latin typeface="Arial" charset="0"/>
                          <a:ea typeface="ＭＳ Ｐゴシック" charset="0"/>
                          <a:cs typeface="Arial" charset="0"/>
                        </a:rPr>
                        <a:t> (vertical)</a:t>
                      </a:r>
                      <a:endParaRPr kumimoji="0" lang="en-US" altLang="zh-CN" sz="40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0" i="0" u="sng" strike="noStrike" cap="none" normalizeH="0" baseline="0">
                          <a:ln>
                            <a:noFill/>
                          </a:ln>
                          <a:solidFill>
                            <a:schemeClr val="tx1"/>
                          </a:solidFill>
                          <a:effectLst/>
                          <a:latin typeface="Arial" charset="0"/>
                          <a:ea typeface="ＭＳ Ｐゴシック" charset="0"/>
                          <a:cs typeface="Arial" charset="0"/>
                        </a:rPr>
                        <a:t>Philosophical Schools</a:t>
                      </a:r>
                      <a:r>
                        <a:rPr kumimoji="0" lang="en-US" altLang="zh-CN" sz="2800" b="0" i="0" u="none" strike="noStrike" cap="none" normalizeH="0" baseline="0">
                          <a:ln>
                            <a:noFill/>
                          </a:ln>
                          <a:solidFill>
                            <a:schemeClr val="tx1"/>
                          </a:solidFill>
                          <a:effectLst/>
                          <a:latin typeface="Arial" charset="0"/>
                          <a:ea typeface="ＭＳ Ｐゴシック" charset="0"/>
                          <a:cs typeface="Arial" charset="0"/>
                        </a:rPr>
                        <a:t> (horizontal)</a:t>
                      </a:r>
                      <a:endParaRPr kumimoji="0" lang="en-US" altLang="zh-CN" sz="40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10207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a:ln>
                            <a:noFill/>
                          </a:ln>
                          <a:solidFill>
                            <a:srgbClr val="FFFF00"/>
                          </a:solidFill>
                          <a:effectLst>
                            <a:outerShdw blurRad="38100" dist="38100" dir="2700000" algn="tl">
                              <a:srgbClr val="000000"/>
                            </a:outerShdw>
                          </a:effectLst>
                          <a:latin typeface="Arial" charset="0"/>
                          <a:ea typeface="ＭＳ Ｐゴシック" charset="0"/>
                          <a:cs typeface="Arial" charset="0"/>
                        </a:rPr>
                        <a:t>polytheistic</a:t>
                      </a:r>
                      <a:endParaRPr kumimoji="0" lang="en-US" altLang="zh-CN" sz="4000" b="1" i="0" u="none" strike="noStrike" cap="none" normalizeH="0" baseline="0">
                        <a:ln>
                          <a:noFill/>
                        </a:ln>
                        <a:solidFill>
                          <a:srgbClr val="FFFF00"/>
                        </a:solidFill>
                        <a:effectLst>
                          <a:outerShdw blurRad="38100" dist="38100" dir="2700000" algn="tl">
                            <a:srgbClr val="000000"/>
                          </a:outerShdw>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a:ln>
                            <a:noFill/>
                          </a:ln>
                          <a:solidFill>
                            <a:srgbClr val="FFFF00"/>
                          </a:solidFill>
                          <a:effectLst>
                            <a:outerShdw blurRad="38100" dist="38100" dir="2700000" algn="tl">
                              <a:srgbClr val="000000"/>
                            </a:outerShdw>
                          </a:effectLst>
                          <a:latin typeface="Arial" charset="0"/>
                          <a:ea typeface="ＭＳ Ｐゴシック" charset="0"/>
                          <a:cs typeface="Arial" charset="0"/>
                        </a:rPr>
                        <a:t>monotheistic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a:ln>
                            <a:noFill/>
                          </a:ln>
                          <a:solidFill>
                            <a:srgbClr val="FFFF00"/>
                          </a:solidFill>
                          <a:effectLst>
                            <a:outerShdw blurRad="38100" dist="38100" dir="2700000" algn="tl">
                              <a:srgbClr val="000000"/>
                            </a:outerShdw>
                          </a:effectLst>
                          <a:latin typeface="Arial" charset="0"/>
                          <a:ea typeface="ＭＳ Ｐゴシック" charset="0"/>
                          <a:cs typeface="Arial" charset="0"/>
                        </a:rPr>
                        <a:t>(though inconsistent)</a:t>
                      </a:r>
                      <a:endParaRPr kumimoji="0" lang="en-US" altLang="zh-CN" sz="4000" b="1" i="0" u="none" strike="noStrike" cap="none" normalizeH="0" baseline="0">
                        <a:ln>
                          <a:noFill/>
                        </a:ln>
                        <a:solidFill>
                          <a:srgbClr val="FFFF00"/>
                        </a:solidFill>
                        <a:effectLst>
                          <a:outerShdw blurRad="38100" dist="38100" dir="2700000" algn="tl">
                            <a:srgbClr val="000000"/>
                          </a:outerShdw>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22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corporate and </a:t>
                      </a:r>
                      <a:br>
                        <a:rPr kumimoji="0" lang="en-US" altLang="zh-CN" sz="2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br>
                      <a:r>
                        <a:rPr kumimoji="0" lang="en-US" altLang="zh-CN" sz="2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local</a:t>
                      </a:r>
                      <a:endParaRPr kumimoji="0" lang="en-US" altLang="zh-CN" sz="4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individualistic and universalistic </a:t>
                      </a:r>
                      <a:endParaRPr kumimoji="0" lang="en-US" altLang="zh-CN" sz="4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371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a:ln>
                            <a:noFill/>
                          </a:ln>
                          <a:solidFill>
                            <a:srgbClr val="FFFF00"/>
                          </a:solidFill>
                          <a:effectLst>
                            <a:outerShdw blurRad="38100" dist="38100" dir="2700000" algn="tl">
                              <a:srgbClr val="000000"/>
                            </a:outerShdw>
                          </a:effectLst>
                          <a:latin typeface="Arial" charset="0"/>
                          <a:ea typeface="ＭＳ Ｐゴシック" charset="0"/>
                          <a:cs typeface="Arial" charset="0"/>
                        </a:rPr>
                        <a:t>strategies of appeasement (theological)</a:t>
                      </a:r>
                      <a:endParaRPr kumimoji="0" lang="en-US" altLang="zh-CN" sz="4000" b="1" i="0" u="none" strike="noStrike" cap="none" normalizeH="0" baseline="0">
                        <a:ln>
                          <a:noFill/>
                        </a:ln>
                        <a:solidFill>
                          <a:srgbClr val="FFFF00"/>
                        </a:solidFill>
                        <a:effectLst>
                          <a:outerShdw blurRad="38100" dist="38100" dir="2700000" algn="tl">
                            <a:srgbClr val="000000"/>
                          </a:outerShdw>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a:ln>
                            <a:noFill/>
                          </a:ln>
                          <a:solidFill>
                            <a:srgbClr val="FFFF00"/>
                          </a:solidFill>
                          <a:effectLst>
                            <a:outerShdw blurRad="38100" dist="38100" dir="2700000" algn="tl">
                              <a:srgbClr val="000000"/>
                            </a:outerShdw>
                          </a:effectLst>
                          <a:latin typeface="Arial" charset="0"/>
                          <a:ea typeface="ＭＳ Ｐゴシック" charset="0"/>
                          <a:cs typeface="Arial" charset="0"/>
                        </a:rPr>
                        <a:t>philosophies of </a:t>
                      </a:r>
                      <a:br>
                        <a:rPr kumimoji="0" lang="en-US" altLang="zh-CN" sz="2800" b="1" i="0" u="none" strike="noStrike" cap="none" normalizeH="0" baseline="0">
                          <a:ln>
                            <a:noFill/>
                          </a:ln>
                          <a:solidFill>
                            <a:srgbClr val="FFFF00"/>
                          </a:solidFill>
                          <a:effectLst>
                            <a:outerShdw blurRad="38100" dist="38100" dir="2700000" algn="tl">
                              <a:srgbClr val="000000"/>
                            </a:outerShdw>
                          </a:effectLst>
                          <a:latin typeface="Arial" charset="0"/>
                          <a:ea typeface="ＭＳ Ｐゴシック" charset="0"/>
                          <a:cs typeface="Arial" charset="0"/>
                        </a:rPr>
                      </a:br>
                      <a:r>
                        <a:rPr kumimoji="0" lang="en-US" altLang="zh-CN" sz="2800" b="1" i="0" u="none" strike="noStrike" cap="none" normalizeH="0" baseline="0">
                          <a:ln>
                            <a:noFill/>
                          </a:ln>
                          <a:solidFill>
                            <a:srgbClr val="FFFF00"/>
                          </a:solidFill>
                          <a:effectLst>
                            <a:outerShdw blurRad="38100" dist="38100" dir="2700000" algn="tl">
                              <a:srgbClr val="000000"/>
                            </a:outerShdw>
                          </a:effectLst>
                          <a:latin typeface="Arial" charset="0"/>
                          <a:ea typeface="ＭＳ Ｐゴシック" charset="0"/>
                          <a:cs typeface="Arial" charset="0"/>
                        </a:rPr>
                        <a:t>conduct </a:t>
                      </a:r>
                      <a:br>
                        <a:rPr kumimoji="0" lang="en-US" altLang="zh-CN" sz="2800" b="1" i="0" u="none" strike="noStrike" cap="none" normalizeH="0" baseline="0">
                          <a:ln>
                            <a:noFill/>
                          </a:ln>
                          <a:solidFill>
                            <a:srgbClr val="FFFF00"/>
                          </a:solidFill>
                          <a:effectLst>
                            <a:outerShdw blurRad="38100" dist="38100" dir="2700000" algn="tl">
                              <a:srgbClr val="000000"/>
                            </a:outerShdw>
                          </a:effectLst>
                          <a:latin typeface="Arial" charset="0"/>
                          <a:ea typeface="ＭＳ Ｐゴシック" charset="0"/>
                          <a:cs typeface="Arial" charset="0"/>
                        </a:rPr>
                      </a:br>
                      <a:r>
                        <a:rPr kumimoji="0" lang="en-US" altLang="zh-CN" sz="2800" b="1" i="0" u="none" strike="noStrike" cap="none" normalizeH="0" baseline="0">
                          <a:ln>
                            <a:noFill/>
                          </a:ln>
                          <a:solidFill>
                            <a:srgbClr val="FFFF00"/>
                          </a:solidFill>
                          <a:effectLst>
                            <a:outerShdw blurRad="38100" dist="38100" dir="2700000" algn="tl">
                              <a:srgbClr val="000000"/>
                            </a:outerShdw>
                          </a:effectLst>
                          <a:latin typeface="Arial" charset="0"/>
                          <a:ea typeface="ＭＳ Ｐゴシック" charset="0"/>
                          <a:cs typeface="Arial" charset="0"/>
                        </a:rPr>
                        <a:t>(behavioral)</a:t>
                      </a:r>
                      <a:endParaRPr kumimoji="0" lang="en-US" altLang="zh-CN" sz="4000" b="1" i="0" u="none" strike="noStrike" cap="none" normalizeH="0" baseline="0">
                        <a:ln>
                          <a:noFill/>
                        </a:ln>
                        <a:solidFill>
                          <a:srgbClr val="FFFF00"/>
                        </a:solidFill>
                        <a:effectLst>
                          <a:outerShdw blurRad="38100" dist="38100" dir="2700000" algn="tl">
                            <a:srgbClr val="000000"/>
                          </a:outerShdw>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207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akin to a religion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(like Buddhism)</a:t>
                      </a:r>
                      <a:endParaRPr kumimoji="0" lang="en-US" altLang="zh-CN" sz="4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akin to a philosophy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rPr>
                        <a:t>(like Confucianism)</a:t>
                      </a:r>
                      <a:endParaRPr kumimoji="0" lang="en-US" altLang="zh-CN" sz="4000" b="1"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57037" name="Text Box 35"/>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151</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283968" y="4419600"/>
            <a:ext cx="4241800" cy="2438400"/>
          </a:xfrm>
          <a:prstGeom prst="rect">
            <a:avLst/>
          </a:prstGeom>
        </p:spPr>
      </p:pic>
      <p:pic>
        <p:nvPicPr>
          <p:cNvPr id="2" name="Picture 1"/>
          <p:cNvPicPr>
            <a:picLocks noChangeAspect="1"/>
          </p:cNvPicPr>
          <p:nvPr/>
        </p:nvPicPr>
        <p:blipFill>
          <a:blip r:embed="rId4"/>
          <a:stretch>
            <a:fillRect/>
          </a:stretch>
        </p:blipFill>
        <p:spPr>
          <a:xfrm>
            <a:off x="0" y="-27384"/>
            <a:ext cx="9144000" cy="4572000"/>
          </a:xfrm>
          <a:prstGeom prst="rect">
            <a:avLst/>
          </a:prstGeom>
        </p:spPr>
      </p:pic>
      <p:sp>
        <p:nvSpPr>
          <p:cNvPr id="67586" name="Rectangle 2"/>
          <p:cNvSpPr>
            <a:spLocks noGrp="1" noRot="1" noChangeArrowheads="1"/>
          </p:cNvSpPr>
          <p:nvPr>
            <p:ph type="title"/>
          </p:nvPr>
        </p:nvSpPr>
        <p:spPr>
          <a:xfrm>
            <a:off x="179512" y="384603"/>
            <a:ext cx="8540750" cy="830997"/>
          </a:xfrm>
        </p:spPr>
        <p:txBody>
          <a:bodyPr>
            <a:spAutoFit/>
          </a:bodyPr>
          <a:lstStyle/>
          <a:p>
            <a:pPr marL="738188" indent="-738188" algn="l">
              <a:tabLst>
                <a:tab pos="169863" algn="l"/>
              </a:tabLst>
              <a:defRPr/>
            </a:pPr>
            <a:r>
              <a:rPr lang="en-US" sz="4800" kern="1200" dirty="0">
                <a:solidFill>
                  <a:schemeClr val="tx1"/>
                </a:solidFill>
                <a:effectLst>
                  <a:glow rad="330200">
                    <a:schemeClr val="bg2">
                      <a:lumMod val="75000"/>
                      <a:alpha val="90000"/>
                    </a:schemeClr>
                  </a:glow>
                </a:effectLst>
                <a:latin typeface="Arial"/>
                <a:ea typeface="ＭＳ Ｐゴシック" charset="0"/>
                <a:cs typeface="Arial"/>
              </a:rPr>
              <a:t>Pythagoras</a:t>
            </a:r>
          </a:p>
        </p:txBody>
      </p:sp>
      <p:sp>
        <p:nvSpPr>
          <p:cNvPr id="67589" name="Rectangle 5"/>
          <p:cNvSpPr>
            <a:spLocks noGrp="1" noRot="1" noChangeArrowheads="1"/>
          </p:cNvSpPr>
          <p:nvPr>
            <p:ph type="body" sz="half" idx="2"/>
          </p:nvPr>
        </p:nvSpPr>
        <p:spPr>
          <a:xfrm>
            <a:off x="5181600" y="1600200"/>
            <a:ext cx="3660775" cy="2590800"/>
          </a:xfrm>
        </p:spPr>
        <p:txBody>
          <a:bodyPr/>
          <a:lstStyle/>
          <a:p>
            <a:pPr marL="533400" indent="-533400" eaLnBrk="1" hangingPunct="1">
              <a:buFont typeface="Times" charset="0"/>
              <a:buAutoNum type="arabicPeriod"/>
              <a:defRPr/>
            </a:pPr>
            <a:r>
              <a:rPr lang="en-US" sz="3600">
                <a:effectLst>
                  <a:glow rad="228600">
                    <a:schemeClr val="bg1"/>
                  </a:glow>
                </a:effectLst>
                <a:latin typeface="Arial"/>
                <a:ea typeface="ＭＳ Ｐゴシック" charset="0"/>
                <a:cs typeface="Arial"/>
              </a:rPr>
              <a:t>Pythagorean Theorem </a:t>
            </a:r>
          </a:p>
          <a:p>
            <a:pPr marL="533400" indent="-533400" eaLnBrk="1" hangingPunct="1">
              <a:buFont typeface="Times" charset="0"/>
              <a:buAutoNum type="arabicPeriod"/>
              <a:defRPr/>
            </a:pPr>
            <a:r>
              <a:rPr lang="en-US" sz="3600">
                <a:effectLst>
                  <a:glow rad="228600">
                    <a:schemeClr val="bg1"/>
                  </a:glow>
                </a:effectLst>
                <a:latin typeface="Arial"/>
                <a:ea typeface="ＭＳ Ｐゴシック" charset="0"/>
                <a:cs typeface="Arial"/>
              </a:rPr>
              <a:t>Basic math to design many structures</a:t>
            </a:r>
          </a:p>
        </p:txBody>
      </p:sp>
      <p:sp>
        <p:nvSpPr>
          <p:cNvPr id="259077" name="Rectangle 10"/>
          <p:cNvSpPr>
            <a:spLocks noChangeArrowheads="1"/>
          </p:cNvSpPr>
          <p:nvPr/>
        </p:nvSpPr>
        <p:spPr bwMode="auto">
          <a:xfrm>
            <a:off x="643693" y="4146376"/>
            <a:ext cx="1524000" cy="1524000"/>
          </a:xfrm>
          <a:prstGeom prst="rect">
            <a:avLst/>
          </a:prstGeom>
          <a:solidFill>
            <a:schemeClr val="accent1"/>
          </a:solidFill>
          <a:ln w="9525">
            <a:solidFill>
              <a:srgbClr val="000000"/>
            </a:solidFill>
            <a:miter lim="800000"/>
            <a:headEnd/>
            <a:tailEnd/>
          </a:ln>
        </p:spPr>
        <p:txBody>
          <a:bodyPr wrap="none" anchor="ctr"/>
          <a:lstStyle/>
          <a:p>
            <a:endParaRPr lang="en-US"/>
          </a:p>
        </p:txBody>
      </p:sp>
      <p:sp>
        <p:nvSpPr>
          <p:cNvPr id="259078" name="Rectangle 11"/>
          <p:cNvSpPr>
            <a:spLocks noChangeArrowheads="1"/>
          </p:cNvSpPr>
          <p:nvPr/>
        </p:nvSpPr>
        <p:spPr bwMode="auto">
          <a:xfrm>
            <a:off x="2167693" y="5670376"/>
            <a:ext cx="1143000" cy="1143000"/>
          </a:xfrm>
          <a:prstGeom prst="rect">
            <a:avLst/>
          </a:prstGeom>
          <a:solidFill>
            <a:srgbClr val="990033"/>
          </a:solidFill>
          <a:ln w="9525">
            <a:solidFill>
              <a:schemeClr val="tx1"/>
            </a:solidFill>
            <a:miter lim="800000"/>
            <a:headEnd/>
            <a:tailEnd/>
          </a:ln>
        </p:spPr>
        <p:txBody>
          <a:bodyPr wrap="none" anchor="ctr"/>
          <a:lstStyle/>
          <a:p>
            <a:endParaRPr lang="en-US"/>
          </a:p>
        </p:txBody>
      </p:sp>
      <p:sp>
        <p:nvSpPr>
          <p:cNvPr id="259079" name="Rectangle 12"/>
          <p:cNvSpPr>
            <a:spLocks noChangeArrowheads="1"/>
          </p:cNvSpPr>
          <p:nvPr/>
        </p:nvSpPr>
        <p:spPr bwMode="auto">
          <a:xfrm rot="-2238822">
            <a:off x="2524881" y="3308176"/>
            <a:ext cx="2057400" cy="1905000"/>
          </a:xfrm>
          <a:prstGeom prst="rect">
            <a:avLst/>
          </a:prstGeom>
          <a:solidFill>
            <a:srgbClr val="0066FF"/>
          </a:solidFill>
          <a:ln w="9525">
            <a:solidFill>
              <a:schemeClr val="tx1"/>
            </a:solidFill>
            <a:miter lim="800000"/>
            <a:headEnd/>
            <a:tailEnd/>
          </a:ln>
        </p:spPr>
        <p:txBody>
          <a:bodyPr wrap="none" anchor="ctr"/>
          <a:lstStyle/>
          <a:p>
            <a:endParaRPr lang="en-US"/>
          </a:p>
        </p:txBody>
      </p:sp>
      <p:sp>
        <p:nvSpPr>
          <p:cNvPr id="259080" name="Text Box 13"/>
          <p:cNvSpPr txBox="1">
            <a:spLocks noChangeArrowheads="1"/>
          </p:cNvSpPr>
          <p:nvPr/>
        </p:nvSpPr>
        <p:spPr bwMode="auto">
          <a:xfrm>
            <a:off x="1752600" y="3352800"/>
            <a:ext cx="304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a:t>a</a:t>
            </a:r>
          </a:p>
        </p:txBody>
      </p:sp>
      <p:sp>
        <p:nvSpPr>
          <p:cNvPr id="259081" name="Text Box 14"/>
          <p:cNvSpPr txBox="1">
            <a:spLocks noChangeArrowheads="1"/>
          </p:cNvSpPr>
          <p:nvPr/>
        </p:nvSpPr>
        <p:spPr bwMode="auto">
          <a:xfrm>
            <a:off x="2590800" y="3200400"/>
            <a:ext cx="28892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a:t>c</a:t>
            </a:r>
          </a:p>
        </p:txBody>
      </p:sp>
      <p:sp>
        <p:nvSpPr>
          <p:cNvPr id="259082" name="Text Box 15"/>
          <p:cNvSpPr txBox="1">
            <a:spLocks noChangeArrowheads="1"/>
          </p:cNvSpPr>
          <p:nvPr/>
        </p:nvSpPr>
        <p:spPr bwMode="auto">
          <a:xfrm>
            <a:off x="2438400" y="4343400"/>
            <a:ext cx="311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a:t>b</a:t>
            </a:r>
          </a:p>
        </p:txBody>
      </p:sp>
      <p:sp>
        <p:nvSpPr>
          <p:cNvPr id="259083" name="AutoShape 16"/>
          <p:cNvSpPr>
            <a:spLocks noChangeArrowheads="1"/>
          </p:cNvSpPr>
          <p:nvPr/>
        </p:nvSpPr>
        <p:spPr bwMode="auto">
          <a:xfrm>
            <a:off x="2167693" y="4146376"/>
            <a:ext cx="1143000" cy="1524000"/>
          </a:xfrm>
          <a:prstGeom prst="rtTriangle">
            <a:avLst/>
          </a:prstGeom>
          <a:solidFill>
            <a:srgbClr val="000000"/>
          </a:solidFill>
          <a:ln w="9525">
            <a:solidFill>
              <a:schemeClr val="tx1"/>
            </a:solidFill>
            <a:miter lim="800000"/>
            <a:headEnd/>
            <a:tailEnd/>
          </a:ln>
        </p:spPr>
        <p:txBody>
          <a:bodyPr wrap="none" anchor="ctr"/>
          <a:lstStyle/>
          <a:p>
            <a:endParaRPr lang="en-US"/>
          </a:p>
        </p:txBody>
      </p:sp>
      <p:sp>
        <p:nvSpPr>
          <p:cNvPr id="67601" name="Text Box 17"/>
          <p:cNvSpPr txBox="1">
            <a:spLocks noChangeArrowheads="1"/>
          </p:cNvSpPr>
          <p:nvPr/>
        </p:nvSpPr>
        <p:spPr bwMode="auto">
          <a:xfrm>
            <a:off x="107504" y="3181176"/>
            <a:ext cx="2842445" cy="584776"/>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marL="738188" indent="-738188" algn="ctr">
              <a:tabLst>
                <a:tab pos="169863" algn="l"/>
              </a:tabLst>
              <a:defRPr sz="3200" b="1">
                <a:effectLst>
                  <a:glow rad="330200">
                    <a:schemeClr val="bg2">
                      <a:lumMod val="75000"/>
                      <a:alpha val="90000"/>
                    </a:schemeClr>
                  </a:glow>
                </a:effectLst>
              </a:defRPr>
            </a:lvl1pPr>
            <a:lvl2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dirty="0">
                <a:latin typeface="Arial"/>
                <a:cs typeface="Arial"/>
              </a:rPr>
              <a:t>a</a:t>
            </a:r>
            <a:r>
              <a:rPr lang="en-US" baseline="30000" dirty="0">
                <a:latin typeface="Arial"/>
                <a:cs typeface="Arial"/>
              </a:rPr>
              <a:t>2</a:t>
            </a:r>
            <a:r>
              <a:rPr lang="en-US" dirty="0">
                <a:latin typeface="Arial"/>
                <a:cs typeface="Arial"/>
              </a:rPr>
              <a:t> + b</a:t>
            </a:r>
            <a:r>
              <a:rPr lang="en-US" baseline="30000" dirty="0">
                <a:latin typeface="Arial"/>
                <a:cs typeface="Arial"/>
              </a:rPr>
              <a:t>2</a:t>
            </a:r>
            <a:r>
              <a:rPr lang="en-US" dirty="0">
                <a:latin typeface="Arial"/>
                <a:cs typeface="Arial"/>
              </a:rPr>
              <a:t> = c</a:t>
            </a:r>
            <a:r>
              <a:rPr lang="en-US" baseline="30000" dirty="0">
                <a:latin typeface="Arial"/>
                <a:cs typeface="Arial"/>
              </a:rPr>
              <a:t>2</a:t>
            </a:r>
            <a:r>
              <a:rPr lang="en-US" dirty="0">
                <a:latin typeface="Arial"/>
                <a:cs typeface="Aria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67601"/>
                                        </p:tgtEl>
                                        <p:attrNameLst>
                                          <p:attrName>style.visibility</p:attrName>
                                        </p:attrNameLst>
                                      </p:cBhvr>
                                      <p:to>
                                        <p:strVal val="visible"/>
                                      </p:to>
                                    </p:set>
                                    <p:animEffect transition="in" filter="fade">
                                      <p:cBhvr>
                                        <p:cTn id="7" dur="800" decel="100000"/>
                                        <p:tgtEl>
                                          <p:spTgt spid="67601"/>
                                        </p:tgtEl>
                                      </p:cBhvr>
                                    </p:animEffect>
                                    <p:anim calcmode="lin" valueType="num">
                                      <p:cBhvr>
                                        <p:cTn id="8" dur="800" decel="100000" fill="hold"/>
                                        <p:tgtEl>
                                          <p:spTgt spid="67601"/>
                                        </p:tgtEl>
                                        <p:attrNameLst>
                                          <p:attrName>style.rotation</p:attrName>
                                        </p:attrNameLst>
                                      </p:cBhvr>
                                      <p:tavLst>
                                        <p:tav tm="0">
                                          <p:val>
                                            <p:fltVal val="-90"/>
                                          </p:val>
                                        </p:tav>
                                        <p:tav tm="100000">
                                          <p:val>
                                            <p:fltVal val="0"/>
                                          </p:val>
                                        </p:tav>
                                      </p:tavLst>
                                    </p:anim>
                                    <p:anim calcmode="lin" valueType="num">
                                      <p:cBhvr>
                                        <p:cTn id="9" dur="800" decel="100000" fill="hold"/>
                                        <p:tgtEl>
                                          <p:spTgt spid="67601"/>
                                        </p:tgtEl>
                                        <p:attrNameLst>
                                          <p:attrName>ppt_x</p:attrName>
                                        </p:attrNameLst>
                                      </p:cBhvr>
                                      <p:tavLst>
                                        <p:tav tm="0">
                                          <p:val>
                                            <p:strVal val="#ppt_x+0.4"/>
                                          </p:val>
                                        </p:tav>
                                        <p:tav tm="100000">
                                          <p:val>
                                            <p:strVal val="#ppt_x-0.05"/>
                                          </p:val>
                                        </p:tav>
                                      </p:tavLst>
                                    </p:anim>
                                    <p:anim calcmode="lin" valueType="num">
                                      <p:cBhvr>
                                        <p:cTn id="10" dur="800" decel="100000" fill="hold"/>
                                        <p:tgtEl>
                                          <p:spTgt spid="6760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760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7601"/>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67589">
                                            <p:txEl>
                                              <p:pRg st="0" end="0"/>
                                            </p:txEl>
                                          </p:spTgt>
                                        </p:tgtEl>
                                        <p:attrNameLst>
                                          <p:attrName>style.visibility</p:attrName>
                                        </p:attrNameLst>
                                      </p:cBhvr>
                                      <p:to>
                                        <p:strVal val="visible"/>
                                      </p:to>
                                    </p:set>
                                    <p:animEffect transition="in" filter="fade">
                                      <p:cBhvr>
                                        <p:cTn id="17" dur="800" decel="100000"/>
                                        <p:tgtEl>
                                          <p:spTgt spid="67589">
                                            <p:txEl>
                                              <p:pRg st="0" end="0"/>
                                            </p:txEl>
                                          </p:spTgt>
                                        </p:tgtEl>
                                      </p:cBhvr>
                                    </p:animEffect>
                                    <p:anim calcmode="lin" valueType="num">
                                      <p:cBhvr>
                                        <p:cTn id="18" dur="800" decel="100000" fill="hold"/>
                                        <p:tgtEl>
                                          <p:spTgt spid="67589">
                                            <p:txEl>
                                              <p:pRg st="0" end="0"/>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67589">
                                            <p:txEl>
                                              <p:pRg st="0" end="0"/>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67589">
                                            <p:txEl>
                                              <p:pRg st="0" end="0"/>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67589">
                                            <p:txEl>
                                              <p:pRg st="0" end="0"/>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67589">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67589">
                                            <p:txEl>
                                              <p:pRg st="1" end="1"/>
                                            </p:txEl>
                                          </p:spTgt>
                                        </p:tgtEl>
                                        <p:attrNameLst>
                                          <p:attrName>style.visibility</p:attrName>
                                        </p:attrNameLst>
                                      </p:cBhvr>
                                      <p:to>
                                        <p:strVal val="visible"/>
                                      </p:to>
                                    </p:set>
                                    <p:animEffect transition="in" filter="fade">
                                      <p:cBhvr>
                                        <p:cTn id="27" dur="800" decel="100000"/>
                                        <p:tgtEl>
                                          <p:spTgt spid="67589">
                                            <p:txEl>
                                              <p:pRg st="1" end="1"/>
                                            </p:txEl>
                                          </p:spTgt>
                                        </p:tgtEl>
                                      </p:cBhvr>
                                    </p:animEffect>
                                    <p:anim calcmode="lin" valueType="num">
                                      <p:cBhvr>
                                        <p:cTn id="28" dur="800" decel="100000" fill="hold"/>
                                        <p:tgtEl>
                                          <p:spTgt spid="67589">
                                            <p:txEl>
                                              <p:pRg st="1" end="1"/>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67589">
                                            <p:txEl>
                                              <p:pRg st="1" end="1"/>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67589">
                                            <p:txEl>
                                              <p:pRg st="1" end="1"/>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67589">
                                            <p:txEl>
                                              <p:pRg st="1" end="1"/>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67589">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1000" fill="hold"/>
                                        <p:tgtEl>
                                          <p:spTgt spid="3"/>
                                        </p:tgtEl>
                                        <p:attrNameLst>
                                          <p:attrName>ppt_w</p:attrName>
                                        </p:attrNameLst>
                                      </p:cBhvr>
                                      <p:tavLst>
                                        <p:tav tm="0">
                                          <p:val>
                                            <p:strVal val="#ppt_w*0.70"/>
                                          </p:val>
                                        </p:tav>
                                        <p:tav tm="100000">
                                          <p:val>
                                            <p:strVal val="#ppt_w"/>
                                          </p:val>
                                        </p:tav>
                                      </p:tavLst>
                                    </p:anim>
                                    <p:anim calcmode="lin" valueType="num">
                                      <p:cBhvr>
                                        <p:cTn id="38" dur="1000" fill="hold"/>
                                        <p:tgtEl>
                                          <p:spTgt spid="3"/>
                                        </p:tgtEl>
                                        <p:attrNameLst>
                                          <p:attrName>ppt_h</p:attrName>
                                        </p:attrNameLst>
                                      </p:cBhvr>
                                      <p:tavLst>
                                        <p:tav tm="0">
                                          <p:val>
                                            <p:strVal val="#ppt_h"/>
                                          </p:val>
                                        </p:tav>
                                        <p:tav tm="100000">
                                          <p:val>
                                            <p:strVal val="#ppt_h"/>
                                          </p:val>
                                        </p:tav>
                                      </p:tavLst>
                                    </p:anim>
                                    <p:animEffect transition="in" filter="fade">
                                      <p:cBhvr>
                                        <p:cTn id="3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15"/>
          <p:cNvSpPr>
            <a:spLocks noGrp="1" noChangeArrowheads="1"/>
          </p:cNvSpPr>
          <p:nvPr>
            <p:ph type="title"/>
          </p:nvPr>
        </p:nvSpPr>
        <p:spPr>
          <a:xfrm>
            <a:off x="1331913" y="34925"/>
            <a:ext cx="7543800" cy="1143000"/>
          </a:xfrm>
        </p:spPr>
        <p:txBody>
          <a:bodyPr/>
          <a:lstStyle/>
          <a:p>
            <a:pPr eaLnBrk="1" hangingPunct="1"/>
            <a:r>
              <a:rPr lang="en-US">
                <a:latin typeface="Arial Black" charset="0"/>
                <a:ea typeface="ＭＳ Ｐゴシック" charset="0"/>
                <a:cs typeface="ＭＳ Ｐゴシック" charset="0"/>
              </a:rPr>
              <a:t>Acts 1-8 Map</a:t>
            </a:r>
          </a:p>
        </p:txBody>
      </p:sp>
      <p:pic>
        <p:nvPicPr>
          <p:cNvPr id="224258" name="Picture 3"/>
          <p:cNvPicPr>
            <a:picLocks noGrp="1" noChangeAspect="1" noChangeArrowheads="1"/>
          </p:cNvPicPr>
          <p:nvPr>
            <p:ph type="body"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noFill/>
        </p:spPr>
      </p:pic>
      <p:sp>
        <p:nvSpPr>
          <p:cNvPr id="7175" name="Oval 7"/>
          <p:cNvSpPr>
            <a:spLocks noChangeArrowheads="1"/>
          </p:cNvSpPr>
          <p:nvPr/>
        </p:nvSpPr>
        <p:spPr bwMode="auto">
          <a:xfrm>
            <a:off x="7010400" y="3810000"/>
            <a:ext cx="609600" cy="533400"/>
          </a:xfrm>
          <a:prstGeom prst="ellipse">
            <a:avLst/>
          </a:pr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spcBef>
                <a:spcPct val="20000"/>
              </a:spcBef>
              <a:buClr>
                <a:srgbClr val="FF3399"/>
              </a:buClr>
              <a:buFontTx/>
              <a:buChar char="•"/>
            </a:pPr>
            <a:endParaRPr lang="en-US" sz="3200">
              <a:solidFill>
                <a:srgbClr val="FFCC00"/>
              </a:solidFill>
              <a:latin typeface="Arial Black" charset="0"/>
            </a:endParaRPr>
          </a:p>
        </p:txBody>
      </p:sp>
      <p:sp>
        <p:nvSpPr>
          <p:cNvPr id="7178" name="Oval 10"/>
          <p:cNvSpPr>
            <a:spLocks noChangeAspect="1" noChangeArrowheads="1"/>
          </p:cNvSpPr>
          <p:nvPr/>
        </p:nvSpPr>
        <p:spPr bwMode="auto">
          <a:xfrm>
            <a:off x="5680075" y="2205038"/>
            <a:ext cx="2636838" cy="2646362"/>
          </a:xfrm>
          <a:prstGeom prst="ellipse">
            <a:avLst/>
          </a:prstGeom>
          <a:noFill/>
          <a:ln w="76200">
            <a:solidFill>
              <a:srgbClr val="66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spcBef>
                <a:spcPct val="20000"/>
              </a:spcBef>
              <a:buClr>
                <a:srgbClr val="FF3399"/>
              </a:buClr>
              <a:buFontTx/>
              <a:buChar char="•"/>
            </a:pPr>
            <a:endParaRPr lang="en-US" sz="3200">
              <a:solidFill>
                <a:srgbClr val="FFCC00"/>
              </a:solidFill>
              <a:latin typeface="Arial Black" charset="0"/>
            </a:endParaRPr>
          </a:p>
        </p:txBody>
      </p:sp>
      <p:sp>
        <p:nvSpPr>
          <p:cNvPr id="7182" name="Text Box 14"/>
          <p:cNvSpPr txBox="1">
            <a:spLocks noChangeArrowheads="1"/>
          </p:cNvSpPr>
          <p:nvPr/>
        </p:nvSpPr>
        <p:spPr bwMode="auto">
          <a:xfrm>
            <a:off x="76200" y="1641475"/>
            <a:ext cx="5287963" cy="4524375"/>
          </a:xfrm>
          <a:prstGeom prst="rect">
            <a:avLst/>
          </a:prstGeom>
          <a:solidFill>
            <a:srgbClr val="06060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1906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20000"/>
              </a:spcBef>
              <a:buClr>
                <a:srgbClr val="FF3399"/>
              </a:buClr>
            </a:pPr>
            <a:r>
              <a:rPr lang="en-US" altLang="ja-JP" sz="3200">
                <a:solidFill>
                  <a:srgbClr val="FFFFFF"/>
                </a:solidFill>
                <a:latin typeface="Arial Black" charset="0"/>
              </a:rPr>
              <a:t>"But you will receive power when the Holy Spirit comes on you; and you will be my witnesses in </a:t>
            </a:r>
            <a:r>
              <a:rPr lang="en-US" altLang="ja-JP" sz="3200">
                <a:solidFill>
                  <a:srgbClr val="FF0000"/>
                </a:solidFill>
                <a:latin typeface="Arial Black" charset="0"/>
              </a:rPr>
              <a:t>Jerusalem</a:t>
            </a:r>
            <a:r>
              <a:rPr lang="en-US" altLang="ja-JP" sz="3200">
                <a:solidFill>
                  <a:srgbClr val="FFFFFF"/>
                </a:solidFill>
                <a:latin typeface="Arial Black" charset="0"/>
              </a:rPr>
              <a:t>, and in all </a:t>
            </a:r>
            <a:r>
              <a:rPr lang="en-US" altLang="ja-JP" sz="3200">
                <a:solidFill>
                  <a:srgbClr val="66FFFF"/>
                </a:solidFill>
                <a:latin typeface="Arial Black" charset="0"/>
              </a:rPr>
              <a:t>Judea </a:t>
            </a:r>
            <a:r>
              <a:rPr lang="en-US" altLang="ja-JP" sz="3200">
                <a:solidFill>
                  <a:srgbClr val="FFFFFF"/>
                </a:solidFill>
                <a:latin typeface="Arial Black" charset="0"/>
              </a:rPr>
              <a:t>and </a:t>
            </a:r>
            <a:r>
              <a:rPr lang="en-US" altLang="ja-JP" sz="3200">
                <a:solidFill>
                  <a:srgbClr val="FFFF00"/>
                </a:solidFill>
                <a:latin typeface="Arial Black" charset="0"/>
              </a:rPr>
              <a:t>Samaria </a:t>
            </a:r>
            <a:r>
              <a:rPr lang="en-US" altLang="ja-JP" sz="3200">
                <a:solidFill>
                  <a:srgbClr val="FFFFFF"/>
                </a:solidFill>
                <a:latin typeface="Arial Black" charset="0"/>
              </a:rPr>
              <a:t>and to the ends of the earth" (Acts 1:8)</a:t>
            </a:r>
            <a:endParaRPr lang="en-US" sz="3200">
              <a:solidFill>
                <a:srgbClr val="FFFFFF"/>
              </a:solidFill>
              <a:latin typeface="Arial Black" charset="0"/>
            </a:endParaRPr>
          </a:p>
        </p:txBody>
      </p:sp>
      <p:sp>
        <p:nvSpPr>
          <p:cNvPr id="7173" name="WordArt 5"/>
          <p:cNvSpPr>
            <a:spLocks noChangeArrowheads="1" noChangeShapeType="1" noTextEdit="1"/>
          </p:cNvSpPr>
          <p:nvPr/>
        </p:nvSpPr>
        <p:spPr bwMode="auto">
          <a:xfrm>
            <a:off x="261938" y="112713"/>
            <a:ext cx="6686550" cy="13716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5921" dir="2700000" algn="ctr" rotWithShape="0">
                    <a:srgbClr val="990000"/>
                  </a:outerShdw>
                </a:effectLst>
                <a:latin typeface="Impact"/>
                <a:ea typeface="Impact"/>
                <a:cs typeface="Impact"/>
              </a:rPr>
              <a:t>Spread to Gentiles</a:t>
            </a:r>
          </a:p>
        </p:txBody>
      </p:sp>
      <p:sp>
        <p:nvSpPr>
          <p:cNvPr id="10" name="Text Box 19"/>
          <p:cNvSpPr txBox="1">
            <a:spLocks noChangeArrowheads="1"/>
          </p:cNvSpPr>
          <p:nvPr/>
        </p:nvSpPr>
        <p:spPr bwMode="auto">
          <a:xfrm>
            <a:off x="8510588" y="7938"/>
            <a:ext cx="674687" cy="708025"/>
          </a:xfrm>
          <a:prstGeom prst="rect">
            <a:avLst/>
          </a:prstGeom>
          <a:solidFill>
            <a:srgbClr val="000000"/>
          </a:solidFill>
          <a:ln w="9525">
            <a:noFill/>
            <a:miter lim="800000"/>
            <a:headEnd/>
            <a:tailEnd/>
          </a:ln>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r" eaLnBrk="1" fontAlgn="auto" hangingPunct="1">
              <a:spcBef>
                <a:spcPts val="0"/>
              </a:spcBef>
              <a:spcAft>
                <a:spcPts val="0"/>
              </a:spcAft>
              <a:defRPr/>
            </a:pPr>
            <a:r>
              <a:rPr lang="en-US" sz="2000" b="1" kern="0" dirty="0">
                <a:solidFill>
                  <a:srgbClr val="FFFFFF"/>
                </a:solidFill>
                <a:effectLst>
                  <a:outerShdw blurRad="38100" dist="38100" dir="2700000" algn="tl">
                    <a:srgbClr val="00007A"/>
                  </a:outerShdw>
                </a:effectLst>
              </a:rPr>
              <a:t>29</a:t>
            </a:r>
          </a:p>
          <a:p>
            <a:pPr algn="r" eaLnBrk="1" fontAlgn="auto" hangingPunct="1">
              <a:spcBef>
                <a:spcPts val="0"/>
              </a:spcBef>
              <a:spcAft>
                <a:spcPts val="0"/>
              </a:spcAft>
              <a:defRPr/>
            </a:pPr>
            <a:r>
              <a:rPr lang="en-US" sz="2000" b="1" kern="0" dirty="0">
                <a:solidFill>
                  <a:srgbClr val="FFFFFF"/>
                </a:solidFill>
                <a:effectLst>
                  <a:outerShdw blurRad="38100" dist="38100" dir="2700000" algn="tl">
                    <a:srgbClr val="00007A"/>
                  </a:outerShdw>
                </a:effectLst>
              </a:rPr>
              <a:t>150</a:t>
            </a:r>
          </a:p>
        </p:txBody>
      </p:sp>
      <p:sp>
        <p:nvSpPr>
          <p:cNvPr id="7181" name="Oval 13"/>
          <p:cNvSpPr>
            <a:spLocks noChangeAspect="1" noChangeArrowheads="1"/>
          </p:cNvSpPr>
          <p:nvPr/>
        </p:nvSpPr>
        <p:spPr bwMode="auto">
          <a:xfrm>
            <a:off x="4932363" y="1201738"/>
            <a:ext cx="4176712" cy="4171950"/>
          </a:xfrm>
          <a:prstGeom prst="ellipse">
            <a:avLst/>
          </a:prstGeom>
          <a:noFill/>
          <a:ln w="762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spcBef>
                <a:spcPct val="20000"/>
              </a:spcBef>
              <a:buClr>
                <a:srgbClr val="FF3399"/>
              </a:buClr>
              <a:buFontTx/>
              <a:buChar char="•"/>
            </a:pPr>
            <a:endParaRPr lang="en-US" sz="3200">
              <a:solidFill>
                <a:srgbClr val="FFCC00"/>
              </a:solidFill>
              <a:latin typeface="Arial Black"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182"/>
                                        </p:tgtEl>
                                        <p:attrNameLst>
                                          <p:attrName>style.visibility</p:attrName>
                                        </p:attrNameLst>
                                      </p:cBhvr>
                                      <p:to>
                                        <p:strVal val="visible"/>
                                      </p:to>
                                    </p:set>
                                    <p:animEffect transition="in" filter="checkerboard(across)">
                                      <p:cBhvr>
                                        <p:cTn id="7" dur="500"/>
                                        <p:tgtEl>
                                          <p:spTgt spid="71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2000"/>
                                  </p:stCondLst>
                                  <p:childTnLst>
                                    <p:set>
                                      <p:cBhvr>
                                        <p:cTn id="11" dur="1" fill="hold">
                                          <p:stCondLst>
                                            <p:cond delay="0"/>
                                          </p:stCondLst>
                                        </p:cTn>
                                        <p:tgtEl>
                                          <p:spTgt spid="7173"/>
                                        </p:tgtEl>
                                        <p:attrNameLst>
                                          <p:attrName>style.visibility</p:attrName>
                                        </p:attrNameLst>
                                      </p:cBhvr>
                                      <p:to>
                                        <p:strVal val="visible"/>
                                      </p:to>
                                    </p:set>
                                    <p:anim calcmode="lin" valueType="num">
                                      <p:cBhvr>
                                        <p:cTn id="12" dur="500" fill="hold"/>
                                        <p:tgtEl>
                                          <p:spTgt spid="7173"/>
                                        </p:tgtEl>
                                        <p:attrNameLst>
                                          <p:attrName>ppt_w</p:attrName>
                                        </p:attrNameLst>
                                      </p:cBhvr>
                                      <p:tavLst>
                                        <p:tav tm="0">
                                          <p:val>
                                            <p:fltVal val="0"/>
                                          </p:val>
                                        </p:tav>
                                        <p:tav tm="100000">
                                          <p:val>
                                            <p:strVal val="#ppt_w"/>
                                          </p:val>
                                        </p:tav>
                                      </p:tavLst>
                                    </p:anim>
                                    <p:anim calcmode="lin" valueType="num">
                                      <p:cBhvr>
                                        <p:cTn id="13" dur="500" fill="hold"/>
                                        <p:tgtEl>
                                          <p:spTgt spid="7173"/>
                                        </p:tgtEl>
                                        <p:attrNameLst>
                                          <p:attrName>ppt_h</p:attrName>
                                        </p:attrNameLst>
                                      </p:cBhvr>
                                      <p:tavLst>
                                        <p:tav tm="0">
                                          <p:val>
                                            <p:fltVal val="0"/>
                                          </p:val>
                                        </p:tav>
                                        <p:tav tm="100000">
                                          <p:val>
                                            <p:strVal val="#ppt_h"/>
                                          </p:val>
                                        </p:tav>
                                      </p:tavLst>
                                    </p:anim>
                                  </p:childTnLst>
                                </p:cTn>
                              </p:par>
                            </p:childTnLst>
                          </p:cTn>
                        </p:par>
                        <p:par>
                          <p:cTn id="14" fill="hold" nodeType="afterGroup">
                            <p:stCondLst>
                              <p:cond delay="2500"/>
                            </p:stCondLst>
                            <p:childTnLst>
                              <p:par>
                                <p:cTn id="15" presetID="15" presetClass="entr" presetSubtype="0" fill="hold" grpId="0" nodeType="afterEffect">
                                  <p:stCondLst>
                                    <p:cond delay="1000"/>
                                  </p:stCondLst>
                                  <p:childTnLst>
                                    <p:set>
                                      <p:cBhvr>
                                        <p:cTn id="16" dur="1" fill="hold">
                                          <p:stCondLst>
                                            <p:cond delay="0"/>
                                          </p:stCondLst>
                                        </p:cTn>
                                        <p:tgtEl>
                                          <p:spTgt spid="7175"/>
                                        </p:tgtEl>
                                        <p:attrNameLst>
                                          <p:attrName>style.visibility</p:attrName>
                                        </p:attrNameLst>
                                      </p:cBhvr>
                                      <p:to>
                                        <p:strVal val="visible"/>
                                      </p:to>
                                    </p:set>
                                    <p:anim calcmode="lin" valueType="num">
                                      <p:cBhvr>
                                        <p:cTn id="17" dur="1000" fill="hold"/>
                                        <p:tgtEl>
                                          <p:spTgt spid="7175"/>
                                        </p:tgtEl>
                                        <p:attrNameLst>
                                          <p:attrName>ppt_w</p:attrName>
                                        </p:attrNameLst>
                                      </p:cBhvr>
                                      <p:tavLst>
                                        <p:tav tm="0">
                                          <p:val>
                                            <p:fltVal val="0"/>
                                          </p:val>
                                        </p:tav>
                                        <p:tav tm="100000">
                                          <p:val>
                                            <p:strVal val="#ppt_w"/>
                                          </p:val>
                                        </p:tav>
                                      </p:tavLst>
                                    </p:anim>
                                    <p:anim calcmode="lin" valueType="num">
                                      <p:cBhvr>
                                        <p:cTn id="18" dur="1000" fill="hold"/>
                                        <p:tgtEl>
                                          <p:spTgt spid="7175"/>
                                        </p:tgtEl>
                                        <p:attrNameLst>
                                          <p:attrName>ppt_h</p:attrName>
                                        </p:attrNameLst>
                                      </p:cBhvr>
                                      <p:tavLst>
                                        <p:tav tm="0">
                                          <p:val>
                                            <p:fltVal val="0"/>
                                          </p:val>
                                        </p:tav>
                                        <p:tav tm="100000">
                                          <p:val>
                                            <p:strVal val="#ppt_h"/>
                                          </p:val>
                                        </p:tav>
                                      </p:tavLst>
                                    </p:anim>
                                    <p:anim calcmode="lin" valueType="num">
                                      <p:cBhvr>
                                        <p:cTn id="19" dur="1000" fill="hold"/>
                                        <p:tgtEl>
                                          <p:spTgt spid="7175"/>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7175"/>
                                        </p:tgtEl>
                                        <p:attrNameLst>
                                          <p:attrName>ppt_y</p:attrName>
                                        </p:attrNameLst>
                                      </p:cBhvr>
                                      <p:tavLst>
                                        <p:tav tm="0" fmla="#ppt_y+(sin(-2*pi*(1-$))*-#ppt_x+cos(-2*pi*(1-$))*(1-#ppt_y))*(1-$)">
                                          <p:val>
                                            <p:fltVal val="0"/>
                                          </p:val>
                                        </p:tav>
                                        <p:tav tm="100000">
                                          <p:val>
                                            <p:fltVal val="1"/>
                                          </p:val>
                                        </p:tav>
                                      </p:tavLst>
                                    </p:anim>
                                  </p:childTnLst>
                                </p:cTn>
                              </p:par>
                            </p:childTnLst>
                          </p:cTn>
                        </p:par>
                        <p:par>
                          <p:cTn id="21" fill="hold" nodeType="afterGroup">
                            <p:stCondLst>
                              <p:cond delay="4500"/>
                            </p:stCondLst>
                            <p:childTnLst>
                              <p:par>
                                <p:cTn id="22" presetID="35" presetClass="entr" presetSubtype="0" fill="hold" grpId="0" nodeType="afterEffect">
                                  <p:stCondLst>
                                    <p:cond delay="1000"/>
                                  </p:stCondLst>
                                  <p:childTnLst>
                                    <p:set>
                                      <p:cBhvr>
                                        <p:cTn id="23" dur="1" fill="hold">
                                          <p:stCondLst>
                                            <p:cond delay="0"/>
                                          </p:stCondLst>
                                        </p:cTn>
                                        <p:tgtEl>
                                          <p:spTgt spid="7178"/>
                                        </p:tgtEl>
                                        <p:attrNameLst>
                                          <p:attrName>style.visibility</p:attrName>
                                        </p:attrNameLst>
                                      </p:cBhvr>
                                      <p:to>
                                        <p:strVal val="visible"/>
                                      </p:to>
                                    </p:set>
                                    <p:animEffect transition="in" filter="fade">
                                      <p:cBhvr>
                                        <p:cTn id="24" dur="2000"/>
                                        <p:tgtEl>
                                          <p:spTgt spid="7178"/>
                                        </p:tgtEl>
                                      </p:cBhvr>
                                    </p:animEffect>
                                    <p:anim calcmode="lin" valueType="num">
                                      <p:cBhvr>
                                        <p:cTn id="25" dur="2000" fill="hold"/>
                                        <p:tgtEl>
                                          <p:spTgt spid="7178"/>
                                        </p:tgtEl>
                                        <p:attrNameLst>
                                          <p:attrName>style.rotation</p:attrName>
                                        </p:attrNameLst>
                                      </p:cBhvr>
                                      <p:tavLst>
                                        <p:tav tm="0">
                                          <p:val>
                                            <p:fltVal val="720"/>
                                          </p:val>
                                        </p:tav>
                                        <p:tav tm="100000">
                                          <p:val>
                                            <p:fltVal val="0"/>
                                          </p:val>
                                        </p:tav>
                                      </p:tavLst>
                                    </p:anim>
                                    <p:anim calcmode="lin" valueType="num">
                                      <p:cBhvr>
                                        <p:cTn id="26" dur="2000" fill="hold"/>
                                        <p:tgtEl>
                                          <p:spTgt spid="7178"/>
                                        </p:tgtEl>
                                        <p:attrNameLst>
                                          <p:attrName>ppt_h</p:attrName>
                                        </p:attrNameLst>
                                      </p:cBhvr>
                                      <p:tavLst>
                                        <p:tav tm="0">
                                          <p:val>
                                            <p:fltVal val="0"/>
                                          </p:val>
                                        </p:tav>
                                        <p:tav tm="100000">
                                          <p:val>
                                            <p:strVal val="#ppt_h"/>
                                          </p:val>
                                        </p:tav>
                                      </p:tavLst>
                                    </p:anim>
                                    <p:anim calcmode="lin" valueType="num">
                                      <p:cBhvr>
                                        <p:cTn id="27" dur="2000" fill="hold"/>
                                        <p:tgtEl>
                                          <p:spTgt spid="7178"/>
                                        </p:tgtEl>
                                        <p:attrNameLst>
                                          <p:attrName>ppt_w</p:attrName>
                                        </p:attrNameLst>
                                      </p:cBhvr>
                                      <p:tavLst>
                                        <p:tav tm="0">
                                          <p:val>
                                            <p:fltVal val="0"/>
                                          </p:val>
                                        </p:tav>
                                        <p:tav tm="100000">
                                          <p:val>
                                            <p:strVal val="#ppt_w"/>
                                          </p:val>
                                        </p:tav>
                                      </p:tavLst>
                                    </p:anim>
                                  </p:childTnLst>
                                </p:cTn>
                              </p:par>
                            </p:childTnLst>
                          </p:cTn>
                        </p:par>
                        <p:par>
                          <p:cTn id="28" fill="hold" nodeType="afterGroup">
                            <p:stCondLst>
                              <p:cond delay="7500"/>
                            </p:stCondLst>
                            <p:childTnLst>
                              <p:par>
                                <p:cTn id="29" presetID="51" presetClass="entr" presetSubtype="0" fill="hold" grpId="0" nodeType="afterEffect">
                                  <p:stCondLst>
                                    <p:cond delay="1000"/>
                                  </p:stCondLst>
                                  <p:childTnLst>
                                    <p:set>
                                      <p:cBhvr>
                                        <p:cTn id="30" dur="1" fill="hold">
                                          <p:stCondLst>
                                            <p:cond delay="0"/>
                                          </p:stCondLst>
                                        </p:cTn>
                                        <p:tgtEl>
                                          <p:spTgt spid="7181"/>
                                        </p:tgtEl>
                                        <p:attrNameLst>
                                          <p:attrName>style.visibility</p:attrName>
                                        </p:attrNameLst>
                                      </p:cBhvr>
                                      <p:to>
                                        <p:strVal val="visible"/>
                                      </p:to>
                                    </p:set>
                                    <p:animEffect transition="in" filter="fade">
                                      <p:cBhvr>
                                        <p:cTn id="31" dur="770" decel="100000"/>
                                        <p:tgtEl>
                                          <p:spTgt spid="7181"/>
                                        </p:tgtEl>
                                      </p:cBhvr>
                                    </p:animEffect>
                                    <p:animScale>
                                      <p:cBhvr>
                                        <p:cTn id="32" dur="770" decel="100000"/>
                                        <p:tgtEl>
                                          <p:spTgt spid="7181"/>
                                        </p:tgtEl>
                                      </p:cBhvr>
                                      <p:from x="10000" y="10000"/>
                                      <p:to x="200000" y="450000"/>
                                    </p:animScale>
                                    <p:animScale>
                                      <p:cBhvr>
                                        <p:cTn id="33" dur="1230" accel="100000" fill="hold">
                                          <p:stCondLst>
                                            <p:cond delay="770"/>
                                          </p:stCondLst>
                                        </p:cTn>
                                        <p:tgtEl>
                                          <p:spTgt spid="7181"/>
                                        </p:tgtEl>
                                      </p:cBhvr>
                                      <p:from x="200000" y="450000"/>
                                      <p:to x="100000" y="100000"/>
                                    </p:animScale>
                                    <p:set>
                                      <p:cBhvr>
                                        <p:cTn id="34" dur="770" fill="hold"/>
                                        <p:tgtEl>
                                          <p:spTgt spid="7181"/>
                                        </p:tgtEl>
                                        <p:attrNameLst>
                                          <p:attrName>ppt_x</p:attrName>
                                        </p:attrNameLst>
                                      </p:cBhvr>
                                      <p:to>
                                        <p:strVal val="(0.5)"/>
                                      </p:to>
                                    </p:set>
                                    <p:anim from="(0.5)" to="(#ppt_x)" calcmode="lin" valueType="num">
                                      <p:cBhvr>
                                        <p:cTn id="35" dur="1230" accel="100000" fill="hold">
                                          <p:stCondLst>
                                            <p:cond delay="770"/>
                                          </p:stCondLst>
                                        </p:cTn>
                                        <p:tgtEl>
                                          <p:spTgt spid="7181"/>
                                        </p:tgtEl>
                                        <p:attrNameLst>
                                          <p:attrName>ppt_x</p:attrName>
                                        </p:attrNameLst>
                                      </p:cBhvr>
                                    </p:anim>
                                    <p:set>
                                      <p:cBhvr>
                                        <p:cTn id="36" dur="770" fill="hold"/>
                                        <p:tgtEl>
                                          <p:spTgt spid="7181"/>
                                        </p:tgtEl>
                                        <p:attrNameLst>
                                          <p:attrName>ppt_y</p:attrName>
                                        </p:attrNameLst>
                                      </p:cBhvr>
                                      <p:to>
                                        <p:strVal val="(#ppt_y+0.4)"/>
                                      </p:to>
                                    </p:set>
                                    <p:anim from="(#ppt_y+0.4)" to="(#ppt_y)" calcmode="lin" valueType="num">
                                      <p:cBhvr>
                                        <p:cTn id="37" dur="1230" accel="100000" fill="hold">
                                          <p:stCondLst>
                                            <p:cond delay="770"/>
                                          </p:stCondLst>
                                        </p:cTn>
                                        <p:tgtEl>
                                          <p:spTgt spid="718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5" grpId="0" animBg="1"/>
      <p:bldP spid="7178" grpId="0" animBg="1"/>
      <p:bldP spid="7182" grpId="0" animBg="1"/>
      <p:bldP spid="7173" grpId="0" animBg="1"/>
      <p:bldP spid="718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10" descr="Plat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42988"/>
            <a:ext cx="3455988" cy="5815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2" name="Rectangle 2"/>
          <p:cNvSpPr>
            <a:spLocks noGrp="1" noRot="1" noChangeArrowheads="1"/>
          </p:cNvSpPr>
          <p:nvPr>
            <p:ph type="title"/>
          </p:nvPr>
        </p:nvSpPr>
        <p:spPr>
          <a:xfrm>
            <a:off x="301625" y="44624"/>
            <a:ext cx="8540750" cy="1008112"/>
          </a:xfrm>
        </p:spPr>
        <p:txBody>
          <a:bodyPr/>
          <a:lstStyle/>
          <a:p>
            <a:pPr eaLnBrk="1" hangingPunct="1">
              <a:defRPr/>
            </a:pPr>
            <a:r>
              <a:rPr lang="en-US">
                <a:latin typeface="Arial"/>
                <a:ea typeface="ＭＳ Ｐゴシック" charset="0"/>
                <a:cs typeface="Arial"/>
              </a:rPr>
              <a:t>Plato</a:t>
            </a:r>
          </a:p>
        </p:txBody>
      </p:sp>
      <p:pic>
        <p:nvPicPr>
          <p:cNvPr id="261123" name="Picture 7" descr="Plato-LDS-composite-14">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1828800" cy="138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1124" name="Picture 5" descr="Ad-Plato">
            <a:hlinkClick r:id="rId6"/>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895600" y="1219200"/>
            <a:ext cx="1716088"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1125" name="Picture 9" descr="Plato-head-LDS">
            <a:hlinkClick r:id="rId8"/>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0" y="5181600"/>
            <a:ext cx="16764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71" name="Rectangle 11"/>
          <p:cNvSpPr>
            <a:spLocks noRot="1" noChangeArrowheads="1"/>
          </p:cNvSpPr>
          <p:nvPr/>
        </p:nvSpPr>
        <p:spPr bwMode="auto">
          <a:xfrm>
            <a:off x="4953000" y="1600200"/>
            <a:ext cx="4041775" cy="44958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80000"/>
              <a:buFont typeface="Times" charset="0"/>
              <a:buAutoNum type="arabicPeriod"/>
              <a:defRPr/>
            </a:pPr>
            <a:r>
              <a:rPr lang="en-US" sz="3200" b="1">
                <a:effectLst>
                  <a:outerShdw blurRad="38100" dist="38100" dir="2700000" algn="tl">
                    <a:srgbClr val="000000"/>
                  </a:outerShdw>
                </a:effectLst>
                <a:latin typeface="Arial"/>
                <a:cs typeface="Arial"/>
              </a:rPr>
              <a:t>429-380 BC</a:t>
            </a:r>
          </a:p>
          <a:p>
            <a:pPr marL="609600" indent="-609600" eaLnBrk="1" hangingPunct="1">
              <a:spcBef>
                <a:spcPct val="20000"/>
              </a:spcBef>
              <a:buClr>
                <a:schemeClr val="hlink"/>
              </a:buClr>
              <a:buSzPct val="80000"/>
              <a:buFont typeface="Times" charset="0"/>
              <a:buAutoNum type="arabicPeriod"/>
              <a:defRPr/>
            </a:pPr>
            <a:r>
              <a:rPr lang="en-US" sz="3200" b="1">
                <a:effectLst>
                  <a:outerShdw blurRad="38100" dist="38100" dir="2700000" algn="tl">
                    <a:srgbClr val="000000"/>
                  </a:outerShdw>
                </a:effectLst>
                <a:latin typeface="Arial"/>
                <a:cs typeface="Arial"/>
              </a:rPr>
              <a:t>Socratic method</a:t>
            </a:r>
          </a:p>
          <a:p>
            <a:pPr marL="609600" indent="-609600" eaLnBrk="1" hangingPunct="1">
              <a:spcBef>
                <a:spcPct val="20000"/>
              </a:spcBef>
              <a:buClr>
                <a:schemeClr val="hlink"/>
              </a:buClr>
              <a:buSzPct val="80000"/>
              <a:buFont typeface="Times" charset="0"/>
              <a:buAutoNum type="arabicPeriod"/>
              <a:defRPr/>
            </a:pPr>
            <a:r>
              <a:rPr lang="en-US" sz="3200" b="1">
                <a:effectLst>
                  <a:outerShdw blurRad="38100" dist="38100" dir="2700000" algn="tl">
                    <a:srgbClr val="000000"/>
                  </a:outerShdw>
                </a:effectLst>
                <a:latin typeface="Arial"/>
                <a:cs typeface="Arial"/>
              </a:rPr>
              <a:t>Reality is in mental ideas</a:t>
            </a:r>
          </a:p>
        </p:txBody>
      </p:sp>
      <p:sp>
        <p:nvSpPr>
          <p:cNvPr id="261127" name="Text Box 8"/>
          <p:cNvSpPr txBox="1">
            <a:spLocks noChangeArrowheads="1"/>
          </p:cNvSpPr>
          <p:nvPr/>
        </p:nvSpPr>
        <p:spPr bwMode="auto">
          <a:xfrm>
            <a:off x="8397875" y="7620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latin typeface="Arial" charset="0"/>
                <a:cs typeface="Arial" charset="0"/>
              </a:rPr>
              <a:t>151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4"/>
          <p:cNvSpPr>
            <a:spLocks noChangeArrowheads="1"/>
          </p:cNvSpPr>
          <p:nvPr/>
        </p:nvSpPr>
        <p:spPr bwMode="auto">
          <a:xfrm>
            <a:off x="-76200" y="-76200"/>
            <a:ext cx="9296400" cy="7010400"/>
          </a:xfrm>
          <a:prstGeom prst="rect">
            <a:avLst/>
          </a:prstGeom>
          <a:solidFill>
            <a:srgbClr val="000000"/>
          </a:solidFill>
          <a:ln w="9525">
            <a:solidFill>
              <a:schemeClr val="tx1"/>
            </a:solidFill>
            <a:round/>
            <a:headEnd/>
            <a:tailEnd/>
          </a:ln>
        </p:spPr>
        <p:txBody>
          <a:bodyPr/>
          <a:lstStyle/>
          <a:p>
            <a:endParaRPr lang="en-US"/>
          </a:p>
        </p:txBody>
      </p:sp>
      <p:sp>
        <p:nvSpPr>
          <p:cNvPr id="2" name="Title 1"/>
          <p:cNvSpPr>
            <a:spLocks noGrp="1"/>
          </p:cNvSpPr>
          <p:nvPr>
            <p:ph type="title"/>
          </p:nvPr>
        </p:nvSpPr>
        <p:spPr>
          <a:xfrm>
            <a:off x="0" y="76200"/>
            <a:ext cx="9144000" cy="838200"/>
          </a:xfrm>
        </p:spPr>
        <p:txBody>
          <a:bodyPr/>
          <a:lstStyle/>
          <a:p>
            <a:pPr>
              <a:defRPr/>
            </a:pPr>
            <a:r>
              <a:rPr lang="en-US">
                <a:latin typeface="Arial"/>
                <a:ea typeface="ＭＳ Ｐゴシック" charset="0"/>
                <a:cs typeface="Arial"/>
              </a:rPr>
              <a:t>Cynics: Antisthenes</a:t>
            </a:r>
          </a:p>
        </p:txBody>
      </p:sp>
      <p:pic>
        <p:nvPicPr>
          <p:cNvPr id="263171" name="Picture 2" descr="antisthen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3898900" cy="520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bwMode="auto">
          <a:xfrm>
            <a:off x="2987824" y="1143000"/>
            <a:ext cx="6156176" cy="5562600"/>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en-US" altLang="ja-JP" b="1" dirty="0">
                <a:latin typeface="Arial"/>
                <a:cs typeface="Arial"/>
              </a:rPr>
              <a:t>"</a:t>
            </a:r>
            <a:r>
              <a:rPr lang="en-US" b="1" dirty="0">
                <a:latin typeface="Arial"/>
                <a:cs typeface="Arial"/>
              </a:rPr>
              <a:t>Antisthenes of Athens (c. 445-c. 360 BC) is regarded as the </a:t>
            </a:r>
            <a:r>
              <a:rPr lang="en-US" b="1" dirty="0">
                <a:solidFill>
                  <a:srgbClr val="FFFF00"/>
                </a:solidFill>
                <a:latin typeface="Arial"/>
                <a:cs typeface="Arial"/>
              </a:rPr>
              <a:t>founder of Cynicism</a:t>
            </a:r>
            <a:r>
              <a:rPr lang="en-US" b="1" dirty="0">
                <a:latin typeface="Arial"/>
                <a:cs typeface="Arial"/>
              </a:rPr>
              <a:t>. He was a student of </a:t>
            </a:r>
            <a:r>
              <a:rPr lang="en-US" b="1" dirty="0" err="1">
                <a:latin typeface="Arial"/>
                <a:cs typeface="Arial"/>
              </a:rPr>
              <a:t>Gorgias</a:t>
            </a:r>
            <a:r>
              <a:rPr lang="en-US" b="1" dirty="0">
                <a:latin typeface="Arial"/>
                <a:cs typeface="Arial"/>
              </a:rPr>
              <a:t>, but later he became a pupil and follower of Socrates. He usually expressed his distain for conventional values and pleasure. For Antisthenes, </a:t>
            </a:r>
            <a:r>
              <a:rPr lang="en-US" b="1" dirty="0">
                <a:solidFill>
                  <a:srgbClr val="FFFF00"/>
                </a:solidFill>
                <a:latin typeface="Arial"/>
                <a:cs typeface="Arial"/>
              </a:rPr>
              <a:t>desire leads to pleasure and pleasure to the misery </a:t>
            </a:r>
            <a:r>
              <a:rPr lang="en-US" b="1" dirty="0">
                <a:latin typeface="Arial"/>
                <a:cs typeface="Arial"/>
              </a:rPr>
              <a:t>of insufficient and temporal happiness. For Antisthenes </a:t>
            </a:r>
            <a:r>
              <a:rPr lang="en-US" b="1" dirty="0">
                <a:solidFill>
                  <a:srgbClr val="FFFF00"/>
                </a:solidFill>
                <a:latin typeface="Arial"/>
                <a:cs typeface="Arial"/>
              </a:rPr>
              <a:t>only virtue is sufficient for real happiness</a:t>
            </a:r>
            <a:r>
              <a:rPr lang="en-US" b="1" dirty="0">
                <a:latin typeface="Arial"/>
                <a:cs typeface="Arial"/>
              </a:rPr>
              <a:t>, that is well-being.</a:t>
            </a:r>
            <a:r>
              <a:rPr lang="en-US" altLang="ja-JP" b="1" dirty="0">
                <a:latin typeface="Arial"/>
                <a:cs typeface="Arial"/>
              </a:rPr>
              <a:t>"</a:t>
            </a:r>
            <a:endParaRPr lang="en-US" b="1" dirty="0">
              <a:latin typeface="Arial"/>
              <a:cs typeface="Arial"/>
            </a:endParaRPr>
          </a:p>
          <a:p>
            <a:pPr algn="ctr">
              <a:defRPr/>
            </a:pPr>
            <a:endParaRPr lang="en-US" b="1" dirty="0">
              <a:solidFill>
                <a:schemeClr val="tx2"/>
              </a:solidFill>
              <a:effectLst>
                <a:outerShdw blurRad="38100" dist="38100" dir="2700000" algn="tl">
                  <a:srgbClr val="000000"/>
                </a:outerShdw>
              </a:effectLst>
              <a:latin typeface="Arial"/>
              <a:cs typeface="Arial"/>
            </a:endParaRPr>
          </a:p>
          <a:p>
            <a:pPr algn="ctr">
              <a:defRPr/>
            </a:pPr>
            <a:r>
              <a:rPr lang="en-US" sz="2000" dirty="0" err="1">
                <a:latin typeface="Arial"/>
                <a:ea typeface="Aril" charset="0"/>
                <a:cs typeface="Arial"/>
              </a:rPr>
              <a:t>www.philosophy.gr</a:t>
            </a:r>
            <a:r>
              <a:rPr lang="en-US" sz="2000" dirty="0">
                <a:latin typeface="Arial"/>
                <a:ea typeface="Aril" charset="0"/>
                <a:cs typeface="Arial"/>
              </a:rPr>
              <a:t>/</a:t>
            </a:r>
            <a:r>
              <a:rPr lang="en-US" sz="2000" dirty="0" err="1">
                <a:latin typeface="Arial"/>
                <a:ea typeface="Aril" charset="0"/>
                <a:cs typeface="Arial"/>
              </a:rPr>
              <a:t>hellinistic</a:t>
            </a:r>
            <a:r>
              <a:rPr lang="en-US" sz="2000" dirty="0">
                <a:latin typeface="Arial"/>
                <a:ea typeface="Aril" charset="0"/>
                <a:cs typeface="Arial"/>
              </a:rPr>
              <a:t>/</a:t>
            </a:r>
            <a:r>
              <a:rPr lang="en-US" sz="2000" dirty="0" err="1">
                <a:latin typeface="Arial"/>
                <a:ea typeface="Aril" charset="0"/>
                <a:cs typeface="Arial"/>
              </a:rPr>
              <a:t>cynics.htm</a:t>
            </a:r>
            <a:endParaRPr lang="en-US" b="1" dirty="0">
              <a:solidFill>
                <a:schemeClr val="tx2"/>
              </a:solidFill>
              <a:effectLst>
                <a:outerShdw blurRad="38100" dist="38100" dir="2700000" algn="tl">
                  <a:srgbClr val="000000"/>
                </a:outerShdw>
              </a:effectLst>
              <a:latin typeface="Arial"/>
              <a:cs typeface="Arial"/>
            </a:endParaRPr>
          </a:p>
        </p:txBody>
      </p:sp>
      <p:sp>
        <p:nvSpPr>
          <p:cNvPr id="263173"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4" descr="800px-Gerome_-_Diogen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2875"/>
            <a:ext cx="9144000" cy="671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18" name="Title 1"/>
          <p:cNvSpPr>
            <a:spLocks noGrp="1"/>
          </p:cNvSpPr>
          <p:nvPr>
            <p:ph type="title"/>
          </p:nvPr>
        </p:nvSpPr>
        <p:spPr>
          <a:xfrm>
            <a:off x="0" y="0"/>
            <a:ext cx="9144000" cy="762000"/>
          </a:xfrm>
          <a:solidFill>
            <a:srgbClr val="000000"/>
          </a:solidFill>
        </p:spPr>
        <p:txBody>
          <a:bodyPr/>
          <a:lstStyle/>
          <a:p>
            <a:r>
              <a:rPr lang="en-US" sz="3600">
                <a:effectLst/>
                <a:latin typeface="Arial"/>
                <a:ea typeface="ＭＳ Ｐゴシック" charset="0"/>
                <a:cs typeface="Arial"/>
              </a:rPr>
              <a:t>Cynics: Diogenes of Sinope</a:t>
            </a:r>
          </a:p>
        </p:txBody>
      </p:sp>
      <p:sp>
        <p:nvSpPr>
          <p:cNvPr id="265219"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3" descr="Diogenes_looking_for_a_man_-_attributed_to_JHW_Tischbei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7313"/>
            <a:ext cx="9144000" cy="6945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7266" name="Title 1"/>
          <p:cNvSpPr>
            <a:spLocks noGrp="1"/>
          </p:cNvSpPr>
          <p:nvPr>
            <p:ph type="title"/>
          </p:nvPr>
        </p:nvSpPr>
        <p:spPr>
          <a:xfrm>
            <a:off x="0" y="0"/>
            <a:ext cx="9144000" cy="762000"/>
          </a:xfrm>
          <a:solidFill>
            <a:srgbClr val="000000"/>
          </a:solidFill>
        </p:spPr>
        <p:txBody>
          <a:bodyPr/>
          <a:lstStyle/>
          <a:p>
            <a:r>
              <a:rPr lang="en-US" sz="4000">
                <a:effectLst/>
                <a:latin typeface="Aril" charset="0"/>
                <a:ea typeface="ＭＳ Ｐゴシック" charset="0"/>
              </a:rPr>
              <a:t>Cynics: Diogenes of Sinope</a:t>
            </a:r>
          </a:p>
        </p:txBody>
      </p:sp>
      <p:sp>
        <p:nvSpPr>
          <p:cNvPr id="267267" name="Text Box 8"/>
          <p:cNvSpPr txBox="1">
            <a:spLocks noChangeArrowheads="1"/>
          </p:cNvSpPr>
          <p:nvPr/>
        </p:nvSpPr>
        <p:spPr bwMode="auto">
          <a:xfrm>
            <a:off x="8397875" y="115888"/>
            <a:ext cx="6699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Picture 3" descr="alexander_diogenes.gif"/>
          <p:cNvPicPr>
            <a:picLocks noChangeAspect="1"/>
          </p:cNvPicPr>
          <p:nvPr/>
        </p:nvPicPr>
        <p:blipFill>
          <a:blip r:embed="rId3" cstate="screen">
            <a:extLst>
              <a:ext uri="{28A0092B-C50C-407E-A947-70E740481C1C}">
                <a14:useLocalDpi xmlns:a14="http://schemas.microsoft.com/office/drawing/2010/main"/>
              </a:ext>
            </a:extLst>
          </a:blip>
          <a:srcRect b="2126"/>
          <a:stretch>
            <a:fillRect/>
          </a:stretch>
        </p:blipFill>
        <p:spPr bwMode="auto">
          <a:xfrm>
            <a:off x="0" y="-157163"/>
            <a:ext cx="9144000" cy="7015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14" name="Title 1"/>
          <p:cNvSpPr>
            <a:spLocks noGrp="1"/>
          </p:cNvSpPr>
          <p:nvPr>
            <p:ph type="title"/>
          </p:nvPr>
        </p:nvSpPr>
        <p:spPr>
          <a:xfrm>
            <a:off x="0" y="-228600"/>
            <a:ext cx="9180513" cy="914400"/>
          </a:xfrm>
          <a:solidFill>
            <a:srgbClr val="000000"/>
          </a:solidFill>
        </p:spPr>
        <p:txBody>
          <a:bodyPr/>
          <a:lstStyle/>
          <a:p>
            <a:r>
              <a:rPr lang="en-US">
                <a:effectLst/>
                <a:latin typeface="Aril" charset="0"/>
                <a:ea typeface="ＭＳ Ｐゴシック" charset="0"/>
              </a:rPr>
              <a:t>Cynics: Diogenes of Sinope</a:t>
            </a:r>
          </a:p>
        </p:txBody>
      </p:sp>
      <p:sp>
        <p:nvSpPr>
          <p:cNvPr id="269315"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3" descr="aristotle-copy-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352800"/>
            <a:ext cx="58420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1362" name="Picture 4" descr="aristot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43400" y="457200"/>
            <a:ext cx="4552950" cy="439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363"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151</a:t>
            </a:r>
          </a:p>
        </p:txBody>
      </p:sp>
      <p:sp>
        <p:nvSpPr>
          <p:cNvPr id="6" name="Title 1"/>
          <p:cNvSpPr txBox="1">
            <a:spLocks/>
          </p:cNvSpPr>
          <p:nvPr/>
        </p:nvSpPr>
        <p:spPr bwMode="auto">
          <a:xfrm>
            <a:off x="179388" y="1196975"/>
            <a:ext cx="4248150" cy="1944688"/>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lgn="l">
              <a:defRPr/>
            </a:pPr>
            <a:r>
              <a:rPr lang="en-US" sz="3200" dirty="0">
                <a:latin typeface="Aril" charset="0"/>
                <a:ea typeface="ＭＳ Ｐゴシック" charset="0"/>
              </a:rPr>
              <a:t>Reality is the material world (what you can see and touch)</a:t>
            </a:r>
          </a:p>
        </p:txBody>
      </p:sp>
      <p:sp>
        <p:nvSpPr>
          <p:cNvPr id="2" name="Title 1"/>
          <p:cNvSpPr>
            <a:spLocks noGrp="1"/>
          </p:cNvSpPr>
          <p:nvPr>
            <p:ph type="title"/>
          </p:nvPr>
        </p:nvSpPr>
        <p:spPr>
          <a:xfrm>
            <a:off x="179388" y="115888"/>
            <a:ext cx="4559300" cy="1041400"/>
          </a:xfrm>
          <a:solidFill>
            <a:srgbClr val="000000"/>
          </a:solidFill>
        </p:spPr>
        <p:txBody>
          <a:bodyPr/>
          <a:lstStyle/>
          <a:p>
            <a:pPr>
              <a:defRPr/>
            </a:pPr>
            <a:r>
              <a:rPr lang="en-US" dirty="0">
                <a:latin typeface="Aril" charset="0"/>
                <a:ea typeface="ＭＳ Ｐゴシック" charset="0"/>
              </a:rPr>
              <a:t>Aristotelianism</a:t>
            </a:r>
          </a:p>
        </p:txBody>
      </p:sp>
      <p:sp>
        <p:nvSpPr>
          <p:cNvPr id="271366" name="Title 1"/>
          <p:cNvSpPr txBox="1">
            <a:spLocks/>
          </p:cNvSpPr>
          <p:nvPr/>
        </p:nvSpPr>
        <p:spPr bwMode="auto">
          <a:xfrm>
            <a:off x="4427538" y="476250"/>
            <a:ext cx="4452937" cy="5762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2000" b="1">
                <a:latin typeface="Aril" charset="0"/>
                <a:ea typeface="MS PGothic" charset="0"/>
                <a:cs typeface="MS PGothic" charset="0"/>
              </a:rPr>
              <a:t>Aristotle (384-322 BC)</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3" descr="Aristotle-elemental-qualities.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76375" y="0"/>
            <a:ext cx="6581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rot="16200000">
            <a:off x="-2743200" y="2895600"/>
            <a:ext cx="6858000" cy="1066800"/>
          </a:xfrm>
        </p:spPr>
        <p:txBody>
          <a:bodyPr/>
          <a:lstStyle/>
          <a:p>
            <a:pPr>
              <a:defRPr/>
            </a:pPr>
            <a:r>
              <a:rPr lang="en-US" sz="4000" dirty="0">
                <a:latin typeface="Arial"/>
                <a:ea typeface="ＭＳ Ｐゴシック" charset="0"/>
                <a:cs typeface="Arial"/>
              </a:rPr>
              <a:t>Aristotle</a:t>
            </a:r>
            <a:r>
              <a:rPr lang="fr-FR" sz="4000" dirty="0">
                <a:latin typeface="Arial"/>
                <a:ea typeface="ＭＳ Ｐゴシック" charset="0"/>
                <a:cs typeface="Arial"/>
              </a:rPr>
              <a:t>'</a:t>
            </a:r>
            <a:r>
              <a:rPr lang="en-US" sz="4000" dirty="0">
                <a:latin typeface="Arial"/>
                <a:ea typeface="ＭＳ Ｐゴシック" charset="0"/>
                <a:cs typeface="Arial"/>
              </a:rPr>
              <a:t>s 4 Elements</a:t>
            </a:r>
          </a:p>
        </p:txBody>
      </p:sp>
      <p:sp>
        <p:nvSpPr>
          <p:cNvPr id="5" name="Title 1"/>
          <p:cNvSpPr txBox="1">
            <a:spLocks/>
          </p:cNvSpPr>
          <p:nvPr/>
        </p:nvSpPr>
        <p:spPr bwMode="auto">
          <a:xfrm rot="16200000">
            <a:off x="5105400" y="2895600"/>
            <a:ext cx="6858000" cy="1066800"/>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en-US" sz="4000" b="1">
                <a:solidFill>
                  <a:schemeClr val="tx2"/>
                </a:solidFill>
                <a:effectLst>
                  <a:outerShdw blurRad="38100" dist="38100" dir="2700000" algn="tl">
                    <a:srgbClr val="000000"/>
                  </a:outerShdw>
                </a:effectLst>
                <a:latin typeface="Arial"/>
                <a:cs typeface="Arial"/>
              </a:rPr>
              <a:t>Reality = Material World</a:t>
            </a:r>
          </a:p>
        </p:txBody>
      </p:sp>
      <p:grpSp>
        <p:nvGrpSpPr>
          <p:cNvPr id="272388" name="Group 15"/>
          <p:cNvGrpSpPr>
            <a:grpSpLocks/>
          </p:cNvGrpSpPr>
          <p:nvPr/>
        </p:nvGrpSpPr>
        <p:grpSpPr bwMode="auto">
          <a:xfrm>
            <a:off x="1214438" y="0"/>
            <a:ext cx="6813550" cy="6884988"/>
            <a:chOff x="1213836" y="0"/>
            <a:chExt cx="6814548" cy="6885384"/>
          </a:xfrm>
        </p:grpSpPr>
        <p:pic>
          <p:nvPicPr>
            <p:cNvPr id="272399" name="Picture 3" descr="Aristotle-elemental-qualities.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95400" y="0"/>
              <a:ext cx="6581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400" name="Rectangle 2"/>
            <p:cNvSpPr>
              <a:spLocks noChangeArrowheads="1"/>
            </p:cNvSpPr>
            <p:nvPr/>
          </p:nvSpPr>
          <p:spPr bwMode="auto">
            <a:xfrm>
              <a:off x="4067944" y="2088232"/>
              <a:ext cx="936104" cy="504056"/>
            </a:xfrm>
            <a:prstGeom prst="rect">
              <a:avLst/>
            </a:prstGeom>
            <a:solidFill>
              <a:schemeClr val="tx1"/>
            </a:solidFill>
            <a:ln w="9525">
              <a:solidFill>
                <a:schemeClr val="tx1"/>
              </a:solidFill>
              <a:round/>
              <a:headEnd/>
              <a:tailEnd/>
            </a:ln>
          </p:spPr>
          <p:txBody>
            <a:bodyPr/>
            <a:lstStyle/>
            <a:p>
              <a:endParaRPr lang="en-US">
                <a:latin typeface="Arial"/>
                <a:cs typeface="Arial"/>
              </a:endParaRPr>
            </a:p>
          </p:txBody>
        </p:sp>
        <p:sp>
          <p:nvSpPr>
            <p:cNvPr id="272401" name="Rectangle 5"/>
            <p:cNvSpPr>
              <a:spLocks noChangeArrowheads="1"/>
            </p:cNvSpPr>
            <p:nvPr/>
          </p:nvSpPr>
          <p:spPr bwMode="auto">
            <a:xfrm>
              <a:off x="2267744" y="3384376"/>
              <a:ext cx="1368152" cy="504056"/>
            </a:xfrm>
            <a:prstGeom prst="rect">
              <a:avLst/>
            </a:prstGeom>
            <a:solidFill>
              <a:schemeClr val="tx1"/>
            </a:solidFill>
            <a:ln w="9525">
              <a:solidFill>
                <a:schemeClr val="tx1"/>
              </a:solidFill>
              <a:round/>
              <a:headEnd/>
              <a:tailEnd/>
            </a:ln>
          </p:spPr>
          <p:txBody>
            <a:bodyPr/>
            <a:lstStyle/>
            <a:p>
              <a:endParaRPr lang="en-US">
                <a:latin typeface="Arial"/>
                <a:cs typeface="Arial"/>
              </a:endParaRPr>
            </a:p>
          </p:txBody>
        </p:sp>
        <p:sp>
          <p:nvSpPr>
            <p:cNvPr id="272402" name="Rectangle 6"/>
            <p:cNvSpPr>
              <a:spLocks noChangeArrowheads="1"/>
            </p:cNvSpPr>
            <p:nvPr/>
          </p:nvSpPr>
          <p:spPr bwMode="auto">
            <a:xfrm>
              <a:off x="3707904" y="5040560"/>
              <a:ext cx="1440160" cy="504056"/>
            </a:xfrm>
            <a:prstGeom prst="rect">
              <a:avLst/>
            </a:prstGeom>
            <a:solidFill>
              <a:schemeClr val="tx1"/>
            </a:solidFill>
            <a:ln w="9525">
              <a:solidFill>
                <a:schemeClr val="tx1"/>
              </a:solidFill>
              <a:round/>
              <a:headEnd/>
              <a:tailEnd/>
            </a:ln>
          </p:spPr>
          <p:txBody>
            <a:bodyPr/>
            <a:lstStyle/>
            <a:p>
              <a:endParaRPr lang="en-US">
                <a:latin typeface="Arial"/>
                <a:cs typeface="Arial"/>
              </a:endParaRPr>
            </a:p>
          </p:txBody>
        </p:sp>
        <p:sp>
          <p:nvSpPr>
            <p:cNvPr id="272403" name="Rectangle 7"/>
            <p:cNvSpPr>
              <a:spLocks noChangeArrowheads="1"/>
            </p:cNvSpPr>
            <p:nvPr/>
          </p:nvSpPr>
          <p:spPr bwMode="auto">
            <a:xfrm>
              <a:off x="5580112" y="3384376"/>
              <a:ext cx="1368152" cy="504056"/>
            </a:xfrm>
            <a:prstGeom prst="rect">
              <a:avLst/>
            </a:prstGeom>
            <a:solidFill>
              <a:schemeClr val="tx1"/>
            </a:solidFill>
            <a:ln w="9525">
              <a:solidFill>
                <a:schemeClr val="tx1"/>
              </a:solidFill>
              <a:round/>
              <a:headEnd/>
              <a:tailEnd/>
            </a:ln>
          </p:spPr>
          <p:txBody>
            <a:bodyPr/>
            <a:lstStyle/>
            <a:p>
              <a:endParaRPr lang="en-US">
                <a:latin typeface="Arial"/>
                <a:cs typeface="Arial"/>
              </a:endParaRPr>
            </a:p>
          </p:txBody>
        </p:sp>
        <p:sp>
          <p:nvSpPr>
            <p:cNvPr id="272404" name="Rectangle 8"/>
            <p:cNvSpPr>
              <a:spLocks noChangeArrowheads="1"/>
            </p:cNvSpPr>
            <p:nvPr/>
          </p:nvSpPr>
          <p:spPr bwMode="auto">
            <a:xfrm>
              <a:off x="1331640" y="6377884"/>
              <a:ext cx="2088232" cy="504056"/>
            </a:xfrm>
            <a:prstGeom prst="rect">
              <a:avLst/>
            </a:prstGeom>
            <a:solidFill>
              <a:schemeClr val="tx1"/>
            </a:solidFill>
            <a:ln w="9525">
              <a:solidFill>
                <a:schemeClr val="tx1"/>
              </a:solidFill>
              <a:round/>
              <a:headEnd/>
              <a:tailEnd/>
            </a:ln>
          </p:spPr>
          <p:txBody>
            <a:bodyPr/>
            <a:lstStyle/>
            <a:p>
              <a:endParaRPr lang="en-US">
                <a:latin typeface="Arial"/>
                <a:cs typeface="Arial"/>
              </a:endParaRPr>
            </a:p>
          </p:txBody>
        </p:sp>
        <p:sp>
          <p:nvSpPr>
            <p:cNvPr id="272405" name="Rectangle 9"/>
            <p:cNvSpPr>
              <a:spLocks noChangeArrowheads="1"/>
            </p:cNvSpPr>
            <p:nvPr/>
          </p:nvSpPr>
          <p:spPr bwMode="auto">
            <a:xfrm>
              <a:off x="5724128" y="6381328"/>
              <a:ext cx="2304256" cy="504056"/>
            </a:xfrm>
            <a:prstGeom prst="rect">
              <a:avLst/>
            </a:prstGeom>
            <a:solidFill>
              <a:schemeClr val="tx1"/>
            </a:solidFill>
            <a:ln w="9525">
              <a:solidFill>
                <a:schemeClr val="tx1"/>
              </a:solidFill>
              <a:round/>
              <a:headEnd/>
              <a:tailEnd/>
            </a:ln>
          </p:spPr>
          <p:txBody>
            <a:bodyPr/>
            <a:lstStyle/>
            <a:p>
              <a:endParaRPr lang="en-US">
                <a:latin typeface="Arial"/>
                <a:cs typeface="Arial"/>
              </a:endParaRPr>
            </a:p>
          </p:txBody>
        </p:sp>
        <p:sp>
          <p:nvSpPr>
            <p:cNvPr id="272406" name="Rectangle 10"/>
            <p:cNvSpPr>
              <a:spLocks noChangeArrowheads="1"/>
            </p:cNvSpPr>
            <p:nvPr/>
          </p:nvSpPr>
          <p:spPr bwMode="auto">
            <a:xfrm rot="-2378235">
              <a:off x="5724128" y="5544616"/>
              <a:ext cx="2160240" cy="504056"/>
            </a:xfrm>
            <a:prstGeom prst="rect">
              <a:avLst/>
            </a:prstGeom>
            <a:solidFill>
              <a:schemeClr val="tx1"/>
            </a:solidFill>
            <a:ln w="9525">
              <a:solidFill>
                <a:schemeClr val="tx1"/>
              </a:solidFill>
              <a:round/>
              <a:headEnd/>
              <a:tailEnd/>
            </a:ln>
          </p:spPr>
          <p:txBody>
            <a:bodyPr/>
            <a:lstStyle/>
            <a:p>
              <a:endParaRPr lang="en-US">
                <a:latin typeface="Arial"/>
                <a:cs typeface="Arial"/>
              </a:endParaRPr>
            </a:p>
          </p:txBody>
        </p:sp>
        <p:sp>
          <p:nvSpPr>
            <p:cNvPr id="272407" name="Rectangle 11"/>
            <p:cNvSpPr>
              <a:spLocks noChangeArrowheads="1"/>
            </p:cNvSpPr>
            <p:nvPr/>
          </p:nvSpPr>
          <p:spPr bwMode="auto">
            <a:xfrm rot="-2378235">
              <a:off x="1316102" y="199045"/>
              <a:ext cx="2160240" cy="504056"/>
            </a:xfrm>
            <a:prstGeom prst="rect">
              <a:avLst/>
            </a:prstGeom>
            <a:solidFill>
              <a:schemeClr val="tx1"/>
            </a:solidFill>
            <a:ln w="9525">
              <a:solidFill>
                <a:schemeClr val="tx1"/>
              </a:solidFill>
              <a:round/>
              <a:headEnd/>
              <a:tailEnd/>
            </a:ln>
          </p:spPr>
          <p:txBody>
            <a:bodyPr/>
            <a:lstStyle/>
            <a:p>
              <a:endParaRPr lang="en-US">
                <a:latin typeface="Arial"/>
                <a:cs typeface="Arial"/>
              </a:endParaRPr>
            </a:p>
          </p:txBody>
        </p:sp>
        <p:sp>
          <p:nvSpPr>
            <p:cNvPr id="272408" name="Rectangle 12"/>
            <p:cNvSpPr>
              <a:spLocks noChangeArrowheads="1"/>
            </p:cNvSpPr>
            <p:nvPr/>
          </p:nvSpPr>
          <p:spPr bwMode="auto">
            <a:xfrm rot="2576991">
              <a:off x="1213836" y="5420921"/>
              <a:ext cx="2160240" cy="504056"/>
            </a:xfrm>
            <a:prstGeom prst="rect">
              <a:avLst/>
            </a:prstGeom>
            <a:solidFill>
              <a:schemeClr val="tx1"/>
            </a:solidFill>
            <a:ln w="9525">
              <a:solidFill>
                <a:schemeClr val="tx1"/>
              </a:solidFill>
              <a:round/>
              <a:headEnd/>
              <a:tailEnd/>
            </a:ln>
          </p:spPr>
          <p:txBody>
            <a:bodyPr/>
            <a:lstStyle/>
            <a:p>
              <a:endParaRPr lang="en-US">
                <a:latin typeface="Arial"/>
                <a:cs typeface="Arial"/>
              </a:endParaRPr>
            </a:p>
          </p:txBody>
        </p:sp>
        <p:sp>
          <p:nvSpPr>
            <p:cNvPr id="272409" name="Rectangle 13"/>
            <p:cNvSpPr>
              <a:spLocks noChangeArrowheads="1"/>
            </p:cNvSpPr>
            <p:nvPr/>
          </p:nvSpPr>
          <p:spPr bwMode="auto">
            <a:xfrm rot="2576991">
              <a:off x="5678332" y="164337"/>
              <a:ext cx="2160240" cy="504056"/>
            </a:xfrm>
            <a:prstGeom prst="rect">
              <a:avLst/>
            </a:prstGeom>
            <a:solidFill>
              <a:schemeClr val="tx1"/>
            </a:solidFill>
            <a:ln w="9525">
              <a:solidFill>
                <a:schemeClr val="tx1"/>
              </a:solidFill>
              <a:round/>
              <a:headEnd/>
              <a:tailEnd/>
            </a:ln>
          </p:spPr>
          <p:txBody>
            <a:bodyPr/>
            <a:lstStyle/>
            <a:p>
              <a:endParaRPr lang="en-US">
                <a:latin typeface="Arial"/>
                <a:cs typeface="Arial"/>
              </a:endParaRPr>
            </a:p>
          </p:txBody>
        </p:sp>
      </p:grpSp>
      <p:sp>
        <p:nvSpPr>
          <p:cNvPr id="272389" name="TextBox 16"/>
          <p:cNvSpPr txBox="1">
            <a:spLocks noChangeArrowheads="1"/>
          </p:cNvSpPr>
          <p:nvPr/>
        </p:nvSpPr>
        <p:spPr bwMode="auto">
          <a:xfrm>
            <a:off x="3851275" y="1989138"/>
            <a:ext cx="1296988"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3600" b="1">
                <a:solidFill>
                  <a:srgbClr val="000000"/>
                </a:solidFill>
                <a:latin typeface="Arial"/>
                <a:cs typeface="Arial"/>
              </a:rPr>
              <a:t>Air</a:t>
            </a:r>
          </a:p>
        </p:txBody>
      </p:sp>
      <p:sp>
        <p:nvSpPr>
          <p:cNvPr id="272390" name="TextBox 18"/>
          <p:cNvSpPr txBox="1">
            <a:spLocks noChangeArrowheads="1"/>
          </p:cNvSpPr>
          <p:nvPr/>
        </p:nvSpPr>
        <p:spPr bwMode="auto">
          <a:xfrm>
            <a:off x="1979613" y="3357563"/>
            <a:ext cx="201612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3600" b="1">
                <a:solidFill>
                  <a:srgbClr val="000000"/>
                </a:solidFill>
                <a:latin typeface="Arial"/>
                <a:cs typeface="Arial"/>
              </a:rPr>
              <a:t>Water</a:t>
            </a:r>
          </a:p>
        </p:txBody>
      </p:sp>
      <p:sp>
        <p:nvSpPr>
          <p:cNvPr id="272391" name="TextBox 19"/>
          <p:cNvSpPr txBox="1">
            <a:spLocks noChangeArrowheads="1"/>
          </p:cNvSpPr>
          <p:nvPr/>
        </p:nvSpPr>
        <p:spPr bwMode="auto">
          <a:xfrm>
            <a:off x="5148263" y="3429000"/>
            <a:ext cx="20161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3600" b="1">
                <a:solidFill>
                  <a:srgbClr val="000000"/>
                </a:solidFill>
                <a:latin typeface="Arial"/>
                <a:cs typeface="Arial"/>
              </a:rPr>
              <a:t>Fire</a:t>
            </a:r>
          </a:p>
        </p:txBody>
      </p:sp>
      <p:sp>
        <p:nvSpPr>
          <p:cNvPr id="272392" name="TextBox 20"/>
          <p:cNvSpPr txBox="1">
            <a:spLocks noChangeArrowheads="1"/>
          </p:cNvSpPr>
          <p:nvPr/>
        </p:nvSpPr>
        <p:spPr bwMode="auto">
          <a:xfrm>
            <a:off x="3276600" y="4941888"/>
            <a:ext cx="25908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3600" b="1">
                <a:solidFill>
                  <a:srgbClr val="000000"/>
                </a:solidFill>
                <a:latin typeface="Arial"/>
                <a:cs typeface="Arial"/>
              </a:rPr>
              <a:t>Earth</a:t>
            </a:r>
          </a:p>
        </p:txBody>
      </p:sp>
      <p:sp>
        <p:nvSpPr>
          <p:cNvPr id="272393" name="TextBox 21"/>
          <p:cNvSpPr txBox="1">
            <a:spLocks noChangeArrowheads="1"/>
          </p:cNvSpPr>
          <p:nvPr/>
        </p:nvSpPr>
        <p:spPr bwMode="auto">
          <a:xfrm rot="-2584662">
            <a:off x="1081088" y="404813"/>
            <a:ext cx="201612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3600" b="1">
                <a:solidFill>
                  <a:srgbClr val="000000"/>
                </a:solidFill>
                <a:latin typeface="Arial"/>
                <a:cs typeface="Arial"/>
              </a:rPr>
              <a:t>Moist</a:t>
            </a:r>
          </a:p>
        </p:txBody>
      </p:sp>
      <p:sp>
        <p:nvSpPr>
          <p:cNvPr id="272394" name="TextBox 22"/>
          <p:cNvSpPr txBox="1">
            <a:spLocks noChangeArrowheads="1"/>
          </p:cNvSpPr>
          <p:nvPr/>
        </p:nvSpPr>
        <p:spPr bwMode="auto">
          <a:xfrm rot="-2584662">
            <a:off x="6049963" y="5089525"/>
            <a:ext cx="2016125"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3600" b="1">
                <a:solidFill>
                  <a:srgbClr val="000000"/>
                </a:solidFill>
                <a:latin typeface="Arial"/>
                <a:cs typeface="Arial"/>
              </a:rPr>
              <a:t>Dry</a:t>
            </a:r>
          </a:p>
        </p:txBody>
      </p:sp>
      <p:sp>
        <p:nvSpPr>
          <p:cNvPr id="272395" name="TextBox 23"/>
          <p:cNvSpPr txBox="1">
            <a:spLocks noChangeArrowheads="1"/>
          </p:cNvSpPr>
          <p:nvPr/>
        </p:nvSpPr>
        <p:spPr bwMode="auto">
          <a:xfrm rot="2713138">
            <a:off x="5871369" y="377031"/>
            <a:ext cx="20161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3600" b="1">
                <a:solidFill>
                  <a:srgbClr val="000000"/>
                </a:solidFill>
                <a:latin typeface="Arial"/>
                <a:cs typeface="Arial"/>
              </a:rPr>
              <a:t>Warm</a:t>
            </a:r>
          </a:p>
        </p:txBody>
      </p:sp>
      <p:sp>
        <p:nvSpPr>
          <p:cNvPr id="272396" name="TextBox 24"/>
          <p:cNvSpPr txBox="1">
            <a:spLocks noChangeArrowheads="1"/>
          </p:cNvSpPr>
          <p:nvPr/>
        </p:nvSpPr>
        <p:spPr bwMode="auto">
          <a:xfrm rot="2713138">
            <a:off x="1118394" y="5201444"/>
            <a:ext cx="20161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3600" b="1">
                <a:solidFill>
                  <a:srgbClr val="000000"/>
                </a:solidFill>
                <a:latin typeface="Arial"/>
                <a:cs typeface="Arial"/>
              </a:rPr>
              <a:t>Cool</a:t>
            </a:r>
          </a:p>
        </p:txBody>
      </p:sp>
      <p:sp>
        <p:nvSpPr>
          <p:cNvPr id="272397" name="TextBox 25"/>
          <p:cNvSpPr txBox="1">
            <a:spLocks noChangeArrowheads="1"/>
          </p:cNvSpPr>
          <p:nvPr/>
        </p:nvSpPr>
        <p:spPr bwMode="auto">
          <a:xfrm>
            <a:off x="1258888" y="6027738"/>
            <a:ext cx="2592387"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b="1">
                <a:solidFill>
                  <a:srgbClr val="000000"/>
                </a:solidFill>
                <a:latin typeface="Arial"/>
                <a:cs typeface="Arial"/>
              </a:rPr>
              <a:t>Dominant Quality</a:t>
            </a:r>
            <a:endParaRPr lang="en-US" sz="3600" b="1">
              <a:solidFill>
                <a:srgbClr val="000000"/>
              </a:solidFill>
              <a:latin typeface="Arial"/>
              <a:cs typeface="Arial"/>
            </a:endParaRPr>
          </a:p>
        </p:txBody>
      </p:sp>
      <p:sp>
        <p:nvSpPr>
          <p:cNvPr id="272398" name="TextBox 26"/>
          <p:cNvSpPr txBox="1">
            <a:spLocks noChangeArrowheads="1"/>
          </p:cNvSpPr>
          <p:nvPr/>
        </p:nvSpPr>
        <p:spPr bwMode="auto">
          <a:xfrm>
            <a:off x="5580063" y="6027738"/>
            <a:ext cx="2592387"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b="1">
                <a:solidFill>
                  <a:srgbClr val="000000"/>
                </a:solidFill>
                <a:latin typeface="Arial"/>
                <a:cs typeface="Arial"/>
              </a:rPr>
              <a:t>Secondary Quality</a:t>
            </a:r>
            <a:endParaRPr lang="en-US" sz="3600" b="1">
              <a:solidFill>
                <a:srgbClr val="000000"/>
              </a:solidFill>
              <a:latin typeface="Arial"/>
              <a:cs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5" descr="Acropoli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560638"/>
            <a:ext cx="4953000" cy="4373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6" name="Rectangle 2"/>
          <p:cNvSpPr>
            <a:spLocks noGrp="1" noRot="1" noChangeArrowheads="1"/>
          </p:cNvSpPr>
          <p:nvPr>
            <p:ph type="title"/>
          </p:nvPr>
        </p:nvSpPr>
        <p:spPr>
          <a:xfrm>
            <a:off x="-3175" y="228600"/>
            <a:ext cx="9147175" cy="1143000"/>
          </a:xfrm>
        </p:spPr>
        <p:txBody>
          <a:bodyPr/>
          <a:lstStyle/>
          <a:p>
            <a:pPr eaLnBrk="1" hangingPunct="1">
              <a:defRPr/>
            </a:pPr>
            <a:r>
              <a:rPr lang="en-US" sz="4000">
                <a:latin typeface="Aril" charset="0"/>
                <a:ea typeface="ＭＳ Ｐゴシック" charset="0"/>
              </a:rPr>
              <a:t>Epicureans and Stoics at the Parthenon</a:t>
            </a:r>
          </a:p>
        </p:txBody>
      </p:sp>
      <p:pic>
        <p:nvPicPr>
          <p:cNvPr id="273411" name="Picture 4" descr="Acropoli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762125"/>
            <a:ext cx="9144000" cy="517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3412"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151</a:t>
            </a:r>
          </a:p>
        </p:txBody>
      </p:sp>
      <p:pic>
        <p:nvPicPr>
          <p:cNvPr id="273413" name="Picture 9" descr="Epicuru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836613"/>
            <a:ext cx="3124200" cy="5519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3414" name="TextBox 1"/>
          <p:cNvSpPr txBox="1">
            <a:spLocks noChangeArrowheads="1"/>
          </p:cNvSpPr>
          <p:nvPr/>
        </p:nvSpPr>
        <p:spPr bwMode="auto">
          <a:xfrm>
            <a:off x="0" y="4864100"/>
            <a:ext cx="9144000" cy="209391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4000" b="1" dirty="0">
                <a:solidFill>
                  <a:srgbClr val="000000"/>
                </a:solidFill>
                <a:latin typeface="Arial" charset="0"/>
                <a:cs typeface="Arial" charset="0"/>
              </a:rPr>
              <a:t>EPICURUS</a:t>
            </a:r>
          </a:p>
          <a:p>
            <a:pPr algn="ctr"/>
            <a:r>
              <a:rPr lang="en-US" b="1" dirty="0">
                <a:solidFill>
                  <a:srgbClr val="000000"/>
                </a:solidFill>
                <a:latin typeface="Arial" charset="0"/>
                <a:cs typeface="Arial" charset="0"/>
              </a:rPr>
              <a:t>Epicurus had more loyal followers than any other Hellenistic philosopher and created close-knit communities with similarities to Christian communities. </a:t>
            </a:r>
            <a:br>
              <a:rPr lang="en-US" b="1" dirty="0">
                <a:solidFill>
                  <a:srgbClr val="000000"/>
                </a:solidFill>
                <a:latin typeface="Arial" charset="0"/>
                <a:cs typeface="Arial" charset="0"/>
              </a:rPr>
            </a:br>
            <a:r>
              <a:rPr lang="en-US" sz="1800" b="1" i="1" dirty="0">
                <a:solidFill>
                  <a:srgbClr val="000000"/>
                </a:solidFill>
                <a:latin typeface="Arial" charset="0"/>
                <a:cs typeface="Arial" charset="0"/>
              </a:rPr>
              <a:t>(</a:t>
            </a:r>
            <a:r>
              <a:rPr lang="en-US" sz="1800" b="1" i="1" dirty="0" err="1">
                <a:solidFill>
                  <a:srgbClr val="000000"/>
                </a:solidFill>
                <a:latin typeface="Arial" charset="0"/>
                <a:cs typeface="Arial" charset="0"/>
              </a:rPr>
              <a:t>Barrocco</a:t>
            </a:r>
            <a:r>
              <a:rPr lang="en-US" sz="1800" b="1" i="1" dirty="0">
                <a:solidFill>
                  <a:srgbClr val="000000"/>
                </a:solidFill>
                <a:latin typeface="Arial" charset="0"/>
                <a:cs typeface="Arial" charset="0"/>
              </a:rPr>
              <a:t> Museum, Rome</a:t>
            </a:r>
            <a:r>
              <a:rPr lang="en-US" sz="1800" b="1" dirty="0">
                <a:solidFill>
                  <a:srgbClr val="000000"/>
                </a:solidFill>
                <a:latin typeface="Arial" charset="0"/>
                <a:cs typeface="Arial" charset="0"/>
              </a:rPr>
              <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rrowheads="1"/>
          </p:cNvSpPr>
          <p:nvPr>
            <p:ph type="title"/>
          </p:nvPr>
        </p:nvSpPr>
        <p:spPr>
          <a:xfrm>
            <a:off x="-3175" y="228600"/>
            <a:ext cx="9147175" cy="1143000"/>
          </a:xfrm>
        </p:spPr>
        <p:txBody>
          <a:bodyPr/>
          <a:lstStyle/>
          <a:p>
            <a:pPr eaLnBrk="1" hangingPunct="1">
              <a:defRPr/>
            </a:pPr>
            <a:r>
              <a:rPr lang="en-US" dirty="0">
                <a:latin typeface="Aril" charset="0"/>
                <a:ea typeface="ＭＳ Ｐゴシック" charset="0"/>
              </a:rPr>
              <a:t>The Parthenon: Place of Debate</a:t>
            </a:r>
          </a:p>
        </p:txBody>
      </p:sp>
      <p:pic>
        <p:nvPicPr>
          <p:cNvPr id="275458" name="Picture 6" descr="Parthen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1628775"/>
            <a:ext cx="9144000" cy="494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5459" name="Picture 5" descr="Parthen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54134">
            <a:off x="9413875" y="2713038"/>
            <a:ext cx="5715000" cy="355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5460"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4"/>
          <p:cNvSpPr>
            <a:spLocks noChangeArrowheads="1"/>
          </p:cNvSpPr>
          <p:nvPr/>
        </p:nvSpPr>
        <p:spPr bwMode="auto">
          <a:xfrm>
            <a:off x="-76200" y="-76200"/>
            <a:ext cx="9296400" cy="7010400"/>
          </a:xfrm>
          <a:prstGeom prst="rect">
            <a:avLst/>
          </a:prstGeom>
          <a:solidFill>
            <a:srgbClr val="000000"/>
          </a:solidFill>
          <a:ln w="9525">
            <a:solidFill>
              <a:schemeClr val="tx1"/>
            </a:solidFill>
            <a:round/>
            <a:headEnd/>
            <a:tailEnd/>
          </a:ln>
        </p:spPr>
        <p:txBody>
          <a:bodyPr/>
          <a:lstStyle/>
          <a:p>
            <a:endParaRPr lang="en-US"/>
          </a:p>
        </p:txBody>
      </p:sp>
      <p:sp>
        <p:nvSpPr>
          <p:cNvPr id="2" name="Title 1"/>
          <p:cNvSpPr>
            <a:spLocks noGrp="1"/>
          </p:cNvSpPr>
          <p:nvPr>
            <p:ph type="title"/>
          </p:nvPr>
        </p:nvSpPr>
        <p:spPr>
          <a:xfrm>
            <a:off x="34925" y="76200"/>
            <a:ext cx="4321175" cy="838200"/>
          </a:xfrm>
        </p:spPr>
        <p:txBody>
          <a:bodyPr/>
          <a:lstStyle/>
          <a:p>
            <a:pPr algn="l">
              <a:defRPr/>
            </a:pPr>
            <a:r>
              <a:rPr lang="en-US" dirty="0">
                <a:latin typeface="Aril" charset="0"/>
                <a:ea typeface="ＭＳ Ｐゴシック" charset="0"/>
              </a:rPr>
              <a:t>Epicureanism</a:t>
            </a:r>
          </a:p>
        </p:txBody>
      </p:sp>
      <p:sp>
        <p:nvSpPr>
          <p:cNvPr id="277507"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151</a:t>
            </a:r>
          </a:p>
        </p:txBody>
      </p:sp>
      <p:pic>
        <p:nvPicPr>
          <p:cNvPr id="7" name="Picture 6" descr="chubby-kid-at-mcdonal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892675" y="3429000"/>
            <a:ext cx="4284663" cy="302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7509" name="Picture 7" descr="Epicuru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400175"/>
            <a:ext cx="3236913"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epicureanism.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851275" y="22225"/>
            <a:ext cx="3857625" cy="3857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2987824" y="3933056"/>
            <a:ext cx="1944216" cy="2554545"/>
          </a:xfrm>
          <a:prstGeom prst="rect">
            <a:avLst/>
          </a:prstGeom>
          <a:solidFill>
            <a:schemeClr val="tx1"/>
          </a:solidFill>
        </p:spPr>
        <p:txBody>
          <a:bodyPr>
            <a:spAutoFit/>
          </a:bodyPr>
          <a:lstStyle/>
          <a:p>
            <a:pPr>
              <a:defRPr/>
            </a:pPr>
            <a:r>
              <a:rPr lang="en-US" sz="4000" b="1" dirty="0">
                <a:ln w="10541" cmpd="sng">
                  <a:solidFill>
                    <a:schemeClr val="accent1">
                      <a:shade val="88000"/>
                      <a:satMod val="110000"/>
                    </a:schemeClr>
                  </a:solidFill>
                  <a:prstDash val="solid"/>
                </a:ln>
                <a:solidFill>
                  <a:srgbClr val="FF0000"/>
                </a:solidFill>
                <a:latin typeface="Arial"/>
                <a:cs typeface="Arial"/>
              </a:rPr>
              <a:t>Eat,</a:t>
            </a:r>
          </a:p>
          <a:p>
            <a:pPr>
              <a:defRPr/>
            </a:pPr>
            <a:r>
              <a:rPr lang="en-US" sz="4000" b="1" dirty="0">
                <a:ln w="10541" cmpd="sng">
                  <a:solidFill>
                    <a:schemeClr val="accent1">
                      <a:shade val="88000"/>
                      <a:satMod val="110000"/>
                    </a:schemeClr>
                  </a:solidFill>
                  <a:prstDash val="solid"/>
                </a:ln>
                <a:solidFill>
                  <a:srgbClr val="FF0000"/>
                </a:solidFill>
                <a:latin typeface="Arial"/>
                <a:cs typeface="Arial"/>
              </a:rPr>
              <a:t>Drink</a:t>
            </a:r>
          </a:p>
          <a:p>
            <a:pPr>
              <a:defRPr/>
            </a:pPr>
            <a:r>
              <a:rPr lang="en-US" sz="4000" b="1" dirty="0">
                <a:ln w="10541" cmpd="sng">
                  <a:solidFill>
                    <a:schemeClr val="accent1">
                      <a:shade val="88000"/>
                      <a:satMod val="110000"/>
                    </a:schemeClr>
                  </a:solidFill>
                  <a:prstDash val="solid"/>
                </a:ln>
                <a:solidFill>
                  <a:srgbClr val="FF0000"/>
                </a:solidFill>
                <a:latin typeface="Arial"/>
                <a:cs typeface="Arial"/>
              </a:rPr>
              <a:t>&amp; Be Merry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6305"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723900" y="522288"/>
            <a:ext cx="7734300" cy="6335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6306" name="Rectangle 6"/>
          <p:cNvSpPr>
            <a:spLocks noGrp="1" noChangeArrowheads="1"/>
          </p:cNvSpPr>
          <p:nvPr>
            <p:ph type="title" idx="4294967295"/>
          </p:nvPr>
        </p:nvSpPr>
        <p:spPr>
          <a:xfrm>
            <a:off x="0" y="0"/>
            <a:ext cx="9144000" cy="838200"/>
          </a:xfrm>
          <a:solidFill>
            <a:schemeClr val="hlink"/>
          </a:solidFill>
        </p:spPr>
        <p:txBody>
          <a:bodyPr/>
          <a:lstStyle/>
          <a:p>
            <a:pPr algn="l" eaLnBrk="1" hangingPunct="1"/>
            <a:r>
              <a:rPr lang="en-US" sz="3200" b="1">
                <a:solidFill>
                  <a:srgbClr val="FFFF00"/>
                </a:solidFill>
                <a:latin typeface="Arial" charset="0"/>
                <a:ea typeface="ＭＳ Ｐゴシック" charset="0"/>
                <a:cs typeface="Arial" charset="0"/>
              </a:rPr>
              <a:t>Paul</a:t>
            </a:r>
            <a:r>
              <a:rPr lang="fr-FR" altLang="ja-JP" sz="3200" b="1">
                <a:solidFill>
                  <a:srgbClr val="FFFF00"/>
                </a:solidFill>
                <a:latin typeface="Arial" charset="0"/>
                <a:ea typeface="ＭＳ Ｐゴシック" charset="0"/>
                <a:cs typeface="Arial" charset="0"/>
              </a:rPr>
              <a:t>'</a:t>
            </a:r>
            <a:r>
              <a:rPr lang="en-US" altLang="ja-JP" sz="3200" b="1">
                <a:solidFill>
                  <a:srgbClr val="FFFF00"/>
                </a:solidFill>
                <a:latin typeface="Arial" charset="0"/>
                <a:ea typeface="ＭＳ Ｐゴシック" charset="0"/>
                <a:cs typeface="Arial" charset="0"/>
              </a:rPr>
              <a:t>s First &amp; Second Missionary Journeys</a:t>
            </a:r>
            <a:endParaRPr lang="en-US" sz="3200" b="1">
              <a:solidFill>
                <a:srgbClr val="FFFF00"/>
              </a:solidFill>
              <a:latin typeface="Arial" charset="0"/>
              <a:ea typeface="ＭＳ Ｐゴシック" charset="0"/>
              <a:cs typeface="Arial" charset="0"/>
            </a:endParaRPr>
          </a:p>
        </p:txBody>
      </p:sp>
      <p:sp>
        <p:nvSpPr>
          <p:cNvPr id="226307" name="Text Box 5"/>
          <p:cNvSpPr txBox="1">
            <a:spLocks noChangeArrowheads="1"/>
          </p:cNvSpPr>
          <p:nvPr/>
        </p:nvSpPr>
        <p:spPr bwMode="auto">
          <a:xfrm>
            <a:off x="8459788" y="14288"/>
            <a:ext cx="706437"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eaLnBrk="1" hangingPunct="1"/>
            <a:r>
              <a:rPr lang="en-US" b="1">
                <a:solidFill>
                  <a:srgbClr val="FFFF00"/>
                </a:solidFill>
                <a:latin typeface="Arial" charset="0"/>
                <a:cs typeface="Arial" charset="0"/>
              </a:rPr>
              <a:t>30</a:t>
            </a:r>
          </a:p>
          <a:p>
            <a:pPr algn="r" eaLnBrk="1" hangingPunct="1"/>
            <a:r>
              <a:rPr lang="en-US" b="1">
                <a:solidFill>
                  <a:srgbClr val="FFFF00"/>
                </a:solidFill>
                <a:latin typeface="Arial" charset="0"/>
                <a:cs typeface="Arial" charset="0"/>
              </a:rPr>
              <a:t>150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4"/>
          <p:cNvSpPr>
            <a:spLocks noChangeArrowheads="1"/>
          </p:cNvSpPr>
          <p:nvPr/>
        </p:nvSpPr>
        <p:spPr bwMode="auto">
          <a:xfrm>
            <a:off x="-76200" y="-76200"/>
            <a:ext cx="9296400" cy="7010400"/>
          </a:xfrm>
          <a:prstGeom prst="rect">
            <a:avLst/>
          </a:prstGeom>
          <a:solidFill>
            <a:srgbClr val="000000"/>
          </a:solidFill>
          <a:ln w="9525">
            <a:solidFill>
              <a:schemeClr val="tx1"/>
            </a:solidFill>
            <a:round/>
            <a:headEnd/>
            <a:tailEnd/>
          </a:ln>
        </p:spPr>
        <p:txBody>
          <a:bodyPr/>
          <a:lstStyle/>
          <a:p>
            <a:endParaRPr lang="en-US"/>
          </a:p>
        </p:txBody>
      </p:sp>
      <p:sp>
        <p:nvSpPr>
          <p:cNvPr id="279554"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151</a:t>
            </a:r>
          </a:p>
        </p:txBody>
      </p:sp>
      <p:pic>
        <p:nvPicPr>
          <p:cNvPr id="27955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7075" y="188913"/>
            <a:ext cx="2794000" cy="535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itle 1"/>
          <p:cNvSpPr txBox="1">
            <a:spLocks/>
          </p:cNvSpPr>
          <p:nvPr/>
        </p:nvSpPr>
        <p:spPr bwMode="auto">
          <a:xfrm>
            <a:off x="-36513" y="5661025"/>
            <a:ext cx="4321176" cy="119697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sz="3600" dirty="0">
                <a:latin typeface="Aril" charset="0"/>
                <a:ea typeface="ＭＳ Ｐゴシック" charset="0"/>
              </a:rPr>
              <a:t>Zeno of </a:t>
            </a:r>
            <a:r>
              <a:rPr lang="en-US" sz="3600" dirty="0" err="1">
                <a:latin typeface="Aril" charset="0"/>
                <a:ea typeface="ＭＳ Ｐゴシック" charset="0"/>
              </a:rPr>
              <a:t>Citium</a:t>
            </a:r>
            <a:r>
              <a:rPr lang="en-US" sz="3600" dirty="0">
                <a:latin typeface="Aril" charset="0"/>
                <a:ea typeface="ＭＳ Ｐゴシック" charset="0"/>
              </a:rPr>
              <a:t> (336-264 BC)</a:t>
            </a:r>
          </a:p>
        </p:txBody>
      </p:sp>
      <p:sp>
        <p:nvSpPr>
          <p:cNvPr id="2" name="Title 1"/>
          <p:cNvSpPr>
            <a:spLocks noGrp="1"/>
          </p:cNvSpPr>
          <p:nvPr>
            <p:ph type="title"/>
          </p:nvPr>
        </p:nvSpPr>
        <p:spPr>
          <a:xfrm>
            <a:off x="2627313" y="188913"/>
            <a:ext cx="4537075" cy="838200"/>
          </a:xfrm>
        </p:spPr>
        <p:txBody>
          <a:bodyPr/>
          <a:lstStyle/>
          <a:p>
            <a:pPr>
              <a:defRPr/>
            </a:pPr>
            <a:r>
              <a:rPr lang="en-US" sz="6600" dirty="0">
                <a:effectLst>
                  <a:glow rad="304800">
                    <a:srgbClr val="000000">
                      <a:alpha val="92000"/>
                    </a:srgbClr>
                  </a:glow>
                  <a:outerShdw blurRad="38100" dist="38100" dir="2700000" algn="tl">
                    <a:srgbClr val="000000"/>
                  </a:outerShdw>
                </a:effectLst>
                <a:latin typeface="Aril" charset="0"/>
                <a:ea typeface="ＭＳ Ｐゴシック" charset="0"/>
              </a:rPr>
              <a:t>Stoicism</a:t>
            </a:r>
          </a:p>
        </p:txBody>
      </p:sp>
      <p:sp>
        <p:nvSpPr>
          <p:cNvPr id="279558" name="Title 1"/>
          <p:cNvSpPr txBox="1">
            <a:spLocks/>
          </p:cNvSpPr>
          <p:nvPr/>
        </p:nvSpPr>
        <p:spPr bwMode="auto">
          <a:xfrm>
            <a:off x="4284663" y="1271588"/>
            <a:ext cx="4679950" cy="496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57200" indent="-457200">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buFont typeface="Arial" charset="0"/>
              <a:buChar char="•"/>
            </a:pPr>
            <a:r>
              <a:rPr lang="en-US" altLang="ja-JP" sz="3600" b="1">
                <a:latin typeface="Arial" charset="0"/>
                <a:cs typeface="Arial" charset="0"/>
              </a:rPr>
              <a:t>Rejected Epicureanism</a:t>
            </a:r>
          </a:p>
          <a:p>
            <a:pPr>
              <a:buFont typeface="Arial" charset="0"/>
              <a:buChar char="•"/>
            </a:pPr>
            <a:endParaRPr lang="en-US" altLang="ja-JP" sz="3600" b="1">
              <a:latin typeface="Arial" charset="0"/>
              <a:cs typeface="Arial" charset="0"/>
            </a:endParaRPr>
          </a:p>
          <a:p>
            <a:pPr>
              <a:buFont typeface="Arial" charset="0"/>
              <a:buChar char="•"/>
            </a:pPr>
            <a:r>
              <a:rPr lang="en-US" altLang="ja-JP" sz="3600" b="1">
                <a:latin typeface="Arial" charset="0"/>
                <a:cs typeface="Arial" charset="0"/>
              </a:rPr>
              <a:t>"Reality is natural reason"</a:t>
            </a:r>
          </a:p>
          <a:p>
            <a:pPr>
              <a:buFont typeface="Arial" charset="0"/>
              <a:buChar char="•"/>
            </a:pPr>
            <a:endParaRPr lang="en-US" altLang="ja-JP" sz="3600" b="1">
              <a:latin typeface="Arial" charset="0"/>
              <a:cs typeface="Arial" charset="0"/>
            </a:endParaRPr>
          </a:p>
          <a:p>
            <a:pPr>
              <a:buFont typeface="Arial" charset="0"/>
              <a:buChar char="•"/>
            </a:pPr>
            <a:r>
              <a:rPr lang="en-US" altLang="ja-JP" sz="3600" b="1">
                <a:latin typeface="Arial" charset="0"/>
                <a:cs typeface="Arial" charset="0"/>
              </a:rPr>
              <a:t>Cause &amp; effect</a:t>
            </a:r>
          </a:p>
          <a:p>
            <a:pPr>
              <a:buFont typeface="Arial" charset="0"/>
              <a:buChar char="•"/>
            </a:pPr>
            <a:endParaRPr lang="en-US" altLang="ja-JP" sz="3600" b="1">
              <a:latin typeface="Arial" charset="0"/>
              <a:cs typeface="Arial" charset="0"/>
            </a:endParaRPr>
          </a:p>
          <a:p>
            <a:pPr>
              <a:buFont typeface="Arial" charset="0"/>
              <a:buChar char="•"/>
            </a:pPr>
            <a:r>
              <a:rPr lang="en-US" altLang="ja-JP" sz="3600" b="1">
                <a:latin typeface="Arial" charset="0"/>
                <a:cs typeface="Arial" charset="0"/>
              </a:rPr>
              <a:t>Led to materialism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4"/>
          <p:cNvSpPr>
            <a:spLocks noChangeArrowheads="1"/>
          </p:cNvSpPr>
          <p:nvPr/>
        </p:nvSpPr>
        <p:spPr bwMode="auto">
          <a:xfrm>
            <a:off x="-76200" y="-76200"/>
            <a:ext cx="9296400" cy="7010400"/>
          </a:xfrm>
          <a:prstGeom prst="rect">
            <a:avLst/>
          </a:prstGeom>
          <a:solidFill>
            <a:srgbClr val="000000"/>
          </a:solidFill>
          <a:ln w="9525">
            <a:solidFill>
              <a:schemeClr val="tx1"/>
            </a:solidFill>
            <a:round/>
            <a:headEnd/>
            <a:tailEnd/>
          </a:ln>
        </p:spPr>
        <p:txBody>
          <a:bodyPr/>
          <a:lstStyle/>
          <a:p>
            <a:endParaRPr lang="en-US"/>
          </a:p>
        </p:txBody>
      </p:sp>
      <p:pic>
        <p:nvPicPr>
          <p:cNvPr id="28160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100013"/>
            <a:ext cx="4464050" cy="709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1603"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151</a:t>
            </a:r>
          </a:p>
        </p:txBody>
      </p:sp>
      <p:sp>
        <p:nvSpPr>
          <p:cNvPr id="2" name="Title 1"/>
          <p:cNvSpPr>
            <a:spLocks noGrp="1"/>
          </p:cNvSpPr>
          <p:nvPr>
            <p:ph type="title"/>
          </p:nvPr>
        </p:nvSpPr>
        <p:spPr>
          <a:xfrm>
            <a:off x="971550" y="-100013"/>
            <a:ext cx="6192838" cy="838201"/>
          </a:xfrm>
        </p:spPr>
        <p:txBody>
          <a:bodyPr/>
          <a:lstStyle/>
          <a:p>
            <a:pPr>
              <a:defRPr/>
            </a:pPr>
            <a:r>
              <a:rPr lang="en-US" sz="5400" dirty="0">
                <a:effectLst>
                  <a:glow rad="304800">
                    <a:srgbClr val="000000">
                      <a:alpha val="92000"/>
                    </a:srgbClr>
                  </a:glow>
                  <a:outerShdw blurRad="38100" dist="38100" dir="2700000" algn="tl">
                    <a:srgbClr val="000000"/>
                  </a:outerShdw>
                </a:effectLst>
                <a:latin typeface="Aril" charset="0"/>
                <a:ea typeface="ＭＳ Ｐゴシック" charset="0"/>
              </a:rPr>
              <a:t>Stoicism Today</a:t>
            </a:r>
          </a:p>
        </p:txBody>
      </p:sp>
      <p:sp>
        <p:nvSpPr>
          <p:cNvPr id="11" name="Title 1"/>
          <p:cNvSpPr txBox="1">
            <a:spLocks/>
          </p:cNvSpPr>
          <p:nvPr/>
        </p:nvSpPr>
        <p:spPr bwMode="auto">
          <a:xfrm>
            <a:off x="2268538" y="1055688"/>
            <a:ext cx="6696075" cy="5541962"/>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a:defRPr sz="5400" b="1">
                <a:solidFill>
                  <a:schemeClr val="tx2"/>
                </a:solidFill>
                <a:effectLst>
                  <a:glow rad="304800">
                    <a:srgbClr val="000000">
                      <a:alpha val="92000"/>
                    </a:srgbClr>
                  </a:glow>
                  <a:outerShdw blurRad="38100" dist="38100" dir="2700000" algn="tl">
                    <a:srgbClr val="000000"/>
                  </a:outerShdw>
                </a:effectLst>
                <a:latin typeface="Aril" charset="0"/>
                <a:cs typeface="Aril"/>
              </a:defRPr>
            </a:lvl1pPr>
            <a:lvl2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lgn="r">
              <a:defRPr/>
            </a:pPr>
            <a:r>
              <a:rPr lang="en-US" altLang="ja-JP" sz="3600" dirty="0"/>
              <a:t>"</a:t>
            </a:r>
            <a:r>
              <a:rPr lang="en-US" sz="3600" dirty="0"/>
              <a:t>Stoicism in the West, like Buddhism in the East, was a philosophy that sought not only to explain the nature of the physical world and our knowledge of it, but also to provide guidance on how to live the best life, and how to confront the challenges we all face in living."</a:t>
            </a:r>
            <a:endParaRPr lang="en-US" altLang="ja-JP" sz="3600" dirty="0"/>
          </a:p>
        </p:txBody>
      </p:sp>
      <p:sp>
        <p:nvSpPr>
          <p:cNvPr id="8" name="Title 1"/>
          <p:cNvSpPr txBox="1">
            <a:spLocks/>
          </p:cNvSpPr>
          <p:nvPr/>
        </p:nvSpPr>
        <p:spPr bwMode="auto">
          <a:xfrm>
            <a:off x="107950" y="6308725"/>
            <a:ext cx="9072563" cy="549275"/>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defPPr>
              <a:defRPr lang="en-US"/>
            </a:defPPr>
            <a:lvl1pPr algn="ctr">
              <a:defRPr sz="3600" b="1">
                <a:solidFill>
                  <a:schemeClr val="tx2"/>
                </a:solidFill>
                <a:effectLst>
                  <a:glow rad="304800">
                    <a:srgbClr val="000000">
                      <a:alpha val="92000"/>
                    </a:srgbClr>
                  </a:glow>
                  <a:outerShdw blurRad="38100" dist="38100" dir="2700000" algn="tl">
                    <a:srgbClr val="000000"/>
                  </a:outerShdw>
                </a:effectLst>
                <a:latin typeface="Aril" charset="0"/>
                <a:cs typeface="Aril"/>
              </a:defRPr>
            </a:lvl1pPr>
            <a:lvl2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lgn="l">
              <a:defRPr/>
            </a:pPr>
            <a:r>
              <a:rPr lang="en-US" sz="2800" dirty="0" err="1"/>
              <a:t>gettingstronger.org</a:t>
            </a:r>
            <a:r>
              <a:rPr lang="en-US" sz="2800" dirty="0"/>
              <a:t>/stoicism</a:t>
            </a:r>
            <a:endParaRPr lang="en-US" altLang="ja-JP" sz="28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4"/>
          <p:cNvSpPr>
            <a:spLocks noChangeArrowheads="1"/>
          </p:cNvSpPr>
          <p:nvPr/>
        </p:nvSpPr>
        <p:spPr bwMode="auto">
          <a:xfrm>
            <a:off x="-76200" y="-76200"/>
            <a:ext cx="9296400" cy="7010400"/>
          </a:xfrm>
          <a:prstGeom prst="rect">
            <a:avLst/>
          </a:prstGeom>
          <a:solidFill>
            <a:srgbClr val="000000"/>
          </a:solidFill>
          <a:ln w="9525">
            <a:solidFill>
              <a:schemeClr val="tx1"/>
            </a:solidFill>
            <a:round/>
            <a:headEnd/>
            <a:tailEnd/>
          </a:ln>
        </p:spPr>
        <p:txBody>
          <a:bodyPr/>
          <a:lstStyle/>
          <a:p>
            <a:endParaRPr lang="en-US"/>
          </a:p>
        </p:txBody>
      </p:sp>
      <p:pic>
        <p:nvPicPr>
          <p:cNvPr id="283650" name="Picture 2" descr="pyrrho-1.jpg?w=360&amp;h=297.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63725" y="-100013"/>
            <a:ext cx="7316788" cy="7099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07950" y="76200"/>
            <a:ext cx="4557713" cy="1839913"/>
          </a:xfrm>
        </p:spPr>
        <p:txBody>
          <a:bodyPr/>
          <a:lstStyle/>
          <a:p>
            <a:pPr algn="l">
              <a:defRPr/>
            </a:pPr>
            <a:r>
              <a:rPr lang="en-US" dirty="0">
                <a:latin typeface="Aril" charset="0"/>
                <a:ea typeface="ＭＳ Ｐゴシック" charset="0"/>
              </a:rPr>
              <a:t>Skepticism: </a:t>
            </a:r>
            <a:r>
              <a:rPr lang="en-US" dirty="0" err="1">
                <a:latin typeface="Aril" charset="0"/>
                <a:ea typeface="ＭＳ Ｐゴシック" charset="0"/>
              </a:rPr>
              <a:t>Pyrro</a:t>
            </a:r>
            <a:r>
              <a:rPr lang="en-US" dirty="0">
                <a:latin typeface="Aril" charset="0"/>
                <a:ea typeface="ＭＳ Ｐゴシック" charset="0"/>
              </a:rPr>
              <a:t> of Elis</a:t>
            </a:r>
          </a:p>
        </p:txBody>
      </p:sp>
      <p:sp>
        <p:nvSpPr>
          <p:cNvPr id="283652" name="Title 1"/>
          <p:cNvSpPr txBox="1">
            <a:spLocks/>
          </p:cNvSpPr>
          <p:nvPr/>
        </p:nvSpPr>
        <p:spPr bwMode="auto">
          <a:xfrm>
            <a:off x="0" y="1052513"/>
            <a:ext cx="3348038"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altLang="ja-JP" sz="3200" b="1">
                <a:latin typeface="Arial" charset="0"/>
                <a:cs typeface="Arial" charset="0"/>
              </a:rPr>
              <a:t>• Knowledge is unattainable</a:t>
            </a:r>
          </a:p>
          <a:p>
            <a:pPr algn="ctr"/>
            <a:endParaRPr lang="en-US" altLang="ja-JP" sz="3200" b="1">
              <a:latin typeface="Arial" charset="0"/>
              <a:cs typeface="Arial" charset="0"/>
            </a:endParaRPr>
          </a:p>
          <a:p>
            <a:pPr algn="ctr"/>
            <a:r>
              <a:rPr lang="en-US" altLang="ja-JP" sz="3200" b="1">
                <a:latin typeface="Arial" charset="0"/>
                <a:cs typeface="Arial" charset="0"/>
              </a:rPr>
              <a:t>• Just "go with the flow"</a:t>
            </a:r>
          </a:p>
        </p:txBody>
      </p:sp>
      <p:sp>
        <p:nvSpPr>
          <p:cNvPr id="283653"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b="8000"/>
          <a:stretch>
            <a:fillRect/>
          </a:stretch>
        </p:blipFill>
        <p:spPr bwMode="auto">
          <a:xfrm>
            <a:off x="0" y="0"/>
            <a:ext cx="10160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Rot="1" noChangeArrowheads="1"/>
          </p:cNvSpPr>
          <p:nvPr>
            <p:ph type="title"/>
          </p:nvPr>
        </p:nvSpPr>
        <p:spPr>
          <a:xfrm>
            <a:off x="301625" y="228600"/>
            <a:ext cx="5108575" cy="685800"/>
          </a:xfrm>
        </p:spPr>
        <p:txBody>
          <a:bodyPr/>
          <a:lstStyle/>
          <a:p>
            <a:pPr eaLnBrk="1" hangingPunct="1">
              <a:defRPr/>
            </a:pPr>
            <a:r>
              <a:rPr lang="en-US" dirty="0">
                <a:effectLst>
                  <a:glow rad="330200">
                    <a:schemeClr val="bg2">
                      <a:lumMod val="75000"/>
                      <a:alpha val="90000"/>
                    </a:schemeClr>
                  </a:glow>
                  <a:outerShdw blurRad="38100" dist="38100" dir="2700000" algn="tl">
                    <a:srgbClr val="000000"/>
                  </a:outerShdw>
                </a:effectLst>
                <a:latin typeface="Aril" charset="0"/>
                <a:ea typeface="ＭＳ Ｐゴシック" charset="0"/>
              </a:rPr>
              <a:t>Eclectics</a:t>
            </a:r>
          </a:p>
        </p:txBody>
      </p:sp>
      <p:pic>
        <p:nvPicPr>
          <p:cNvPr id="7987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73800" y="2971800"/>
            <a:ext cx="2663825"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7" name="Text Box 5"/>
          <p:cNvSpPr txBox="1">
            <a:spLocks noChangeArrowheads="1"/>
          </p:cNvSpPr>
          <p:nvPr/>
        </p:nvSpPr>
        <p:spPr bwMode="auto">
          <a:xfrm>
            <a:off x="441325" y="1401763"/>
            <a:ext cx="4968875" cy="3540125"/>
          </a:xfrm>
          <a:prstGeom prst="rect">
            <a:avLst/>
          </a:prstGeom>
          <a:noFill/>
          <a:ln w="9525">
            <a:noFill/>
            <a:miter lim="800000"/>
            <a:headEnd/>
            <a:tailEnd/>
          </a:ln>
          <a:effectLst/>
        </p:spPr>
        <p:txBody>
          <a:bodyPr>
            <a:spAutoFit/>
          </a:bodyPr>
          <a:lstStyle>
            <a:lvl1pPr marL="738188" indent="-738188">
              <a:tabLst>
                <a:tab pos="169863" algn="l"/>
              </a:tabLst>
              <a:defRPr sz="2400">
                <a:solidFill>
                  <a:schemeClr val="tx1"/>
                </a:solidFill>
                <a:latin typeface="Tahoma" charset="0"/>
                <a:ea typeface="ＭＳ Ｐゴシック" charset="0"/>
                <a:cs typeface="ＭＳ Ｐゴシック" charset="0"/>
              </a:defRPr>
            </a:lvl1pPr>
            <a:lvl2pPr marL="37931725" indent="-37474525">
              <a:tabLst>
                <a:tab pos="169863" algn="l"/>
              </a:tabLst>
              <a:defRPr sz="2400">
                <a:solidFill>
                  <a:schemeClr val="tx1"/>
                </a:solidFill>
                <a:latin typeface="Tahoma" charset="0"/>
                <a:ea typeface="ＭＳ Ｐゴシック" charset="0"/>
              </a:defRPr>
            </a:lvl2pPr>
            <a:lvl3pPr>
              <a:tabLst>
                <a:tab pos="169863" algn="l"/>
              </a:tabLst>
              <a:defRPr sz="2400">
                <a:solidFill>
                  <a:schemeClr val="tx1"/>
                </a:solidFill>
                <a:latin typeface="Tahoma" charset="0"/>
                <a:ea typeface="ＭＳ Ｐゴシック" charset="0"/>
              </a:defRPr>
            </a:lvl3pPr>
            <a:lvl4pPr>
              <a:tabLst>
                <a:tab pos="169863" algn="l"/>
              </a:tabLst>
              <a:defRPr sz="2400">
                <a:solidFill>
                  <a:schemeClr val="tx1"/>
                </a:solidFill>
                <a:latin typeface="Tahoma" charset="0"/>
                <a:ea typeface="ＭＳ Ｐゴシック" charset="0"/>
              </a:defRPr>
            </a:lvl4pPr>
            <a:lvl5pPr>
              <a:tabLst>
                <a:tab pos="169863" algn="l"/>
              </a:tabLst>
              <a:defRPr sz="2400">
                <a:solidFill>
                  <a:schemeClr val="tx1"/>
                </a:solidFill>
                <a:latin typeface="Tahoma" charset="0"/>
                <a:ea typeface="ＭＳ Ｐゴシック" charset="0"/>
              </a:defRPr>
            </a:lvl5pPr>
            <a:lvl6pPr marL="457200" eaLnBrk="0" fontAlgn="base" hangingPunct="0">
              <a:spcBef>
                <a:spcPct val="0"/>
              </a:spcBef>
              <a:spcAft>
                <a:spcPct val="0"/>
              </a:spcAft>
              <a:tabLst>
                <a:tab pos="169863" algn="l"/>
              </a:tabLst>
              <a:defRPr sz="2400">
                <a:solidFill>
                  <a:schemeClr val="tx1"/>
                </a:solidFill>
                <a:latin typeface="Tahoma" charset="0"/>
                <a:ea typeface="ＭＳ Ｐゴシック" charset="0"/>
              </a:defRPr>
            </a:lvl6pPr>
            <a:lvl7pPr marL="914400" eaLnBrk="0" fontAlgn="base" hangingPunct="0">
              <a:spcBef>
                <a:spcPct val="0"/>
              </a:spcBef>
              <a:spcAft>
                <a:spcPct val="0"/>
              </a:spcAft>
              <a:tabLst>
                <a:tab pos="169863" algn="l"/>
              </a:tabLst>
              <a:defRPr sz="2400">
                <a:solidFill>
                  <a:schemeClr val="tx1"/>
                </a:solidFill>
                <a:latin typeface="Tahoma" charset="0"/>
                <a:ea typeface="ＭＳ Ｐゴシック" charset="0"/>
              </a:defRPr>
            </a:lvl7pPr>
            <a:lvl8pPr marL="1371600" eaLnBrk="0" fontAlgn="base" hangingPunct="0">
              <a:spcBef>
                <a:spcPct val="0"/>
              </a:spcBef>
              <a:spcAft>
                <a:spcPct val="0"/>
              </a:spcAft>
              <a:tabLst>
                <a:tab pos="169863" algn="l"/>
              </a:tabLst>
              <a:defRPr sz="2400">
                <a:solidFill>
                  <a:schemeClr val="tx1"/>
                </a:solidFill>
                <a:latin typeface="Tahoma" charset="0"/>
                <a:ea typeface="ＭＳ Ｐゴシック" charset="0"/>
              </a:defRPr>
            </a:lvl8pPr>
            <a:lvl9pPr marL="1828800" eaLnBrk="0" fontAlgn="base" hangingPunct="0">
              <a:spcBef>
                <a:spcPct val="0"/>
              </a:spcBef>
              <a:spcAft>
                <a:spcPct val="0"/>
              </a:spcAft>
              <a:tabLst>
                <a:tab pos="169863" algn="l"/>
              </a:tabLst>
              <a:defRPr sz="2400">
                <a:solidFill>
                  <a:schemeClr val="tx1"/>
                </a:solidFill>
                <a:latin typeface="Tahoma" charset="0"/>
                <a:ea typeface="ＭＳ Ｐゴシック" charset="0"/>
              </a:defRPr>
            </a:lvl9pPr>
          </a:lstStyle>
          <a:p>
            <a:pPr>
              <a:defRPr/>
            </a:pPr>
            <a:r>
              <a:rPr lang="en-US" altLang="ja-JP" sz="3200" b="1" dirty="0">
                <a:effectLst>
                  <a:glow rad="330200">
                    <a:schemeClr val="bg2">
                      <a:lumMod val="75000"/>
                      <a:alpha val="90000"/>
                    </a:schemeClr>
                  </a:glow>
                </a:effectLst>
              </a:rPr>
              <a:t>"</a:t>
            </a:r>
            <a:r>
              <a:rPr lang="en-US" sz="3200" b="1" dirty="0">
                <a:effectLst>
                  <a:glow rad="330200">
                    <a:schemeClr val="bg2">
                      <a:lumMod val="75000"/>
                      <a:alpha val="90000"/>
                    </a:schemeClr>
                  </a:glow>
                </a:effectLst>
              </a:rPr>
              <a:t>I</a:t>
            </a:r>
            <a:r>
              <a:rPr lang="fr-FR" altLang="ja-JP" sz="3200" b="1" dirty="0">
                <a:effectLst>
                  <a:glow rad="330200">
                    <a:schemeClr val="bg2">
                      <a:lumMod val="75000"/>
                      <a:alpha val="90000"/>
                    </a:schemeClr>
                  </a:glow>
                </a:effectLst>
              </a:rPr>
              <a:t>'</a:t>
            </a:r>
            <a:r>
              <a:rPr lang="en-US" sz="3200" b="1" dirty="0">
                <a:effectLst>
                  <a:glow rad="330200">
                    <a:schemeClr val="bg2">
                      <a:lumMod val="75000"/>
                      <a:alpha val="90000"/>
                    </a:schemeClr>
                  </a:glow>
                </a:effectLst>
              </a:rPr>
              <a:t>m a Buddhist.  </a:t>
            </a:r>
          </a:p>
          <a:p>
            <a:pPr>
              <a:defRPr/>
            </a:pPr>
            <a:r>
              <a:rPr lang="en-US" sz="3200" b="1" dirty="0">
                <a:effectLst>
                  <a:glow rad="330200">
                    <a:schemeClr val="bg2">
                      <a:lumMod val="75000"/>
                      <a:alpha val="90000"/>
                    </a:schemeClr>
                  </a:glow>
                </a:effectLst>
              </a:rPr>
              <a:t>	I</a:t>
            </a:r>
            <a:r>
              <a:rPr lang="fr-FR" altLang="ja-JP" sz="3200" b="1" dirty="0">
                <a:effectLst>
                  <a:glow rad="330200">
                    <a:schemeClr val="bg2">
                      <a:lumMod val="75000"/>
                      <a:alpha val="90000"/>
                    </a:schemeClr>
                  </a:glow>
                </a:effectLst>
              </a:rPr>
              <a:t>'</a:t>
            </a:r>
            <a:r>
              <a:rPr lang="en-US" sz="3200" b="1" dirty="0">
                <a:effectLst>
                  <a:glow rad="330200">
                    <a:schemeClr val="bg2">
                      <a:lumMod val="75000"/>
                      <a:alpha val="90000"/>
                    </a:schemeClr>
                  </a:glow>
                </a:effectLst>
              </a:rPr>
              <a:t>m a Muslim.  </a:t>
            </a:r>
          </a:p>
          <a:p>
            <a:pPr>
              <a:defRPr/>
            </a:pPr>
            <a:r>
              <a:rPr lang="en-US" sz="3200" b="1" dirty="0">
                <a:effectLst>
                  <a:glow rad="330200">
                    <a:schemeClr val="bg2">
                      <a:lumMod val="75000"/>
                      <a:alpha val="90000"/>
                    </a:schemeClr>
                  </a:glow>
                </a:effectLst>
              </a:rPr>
              <a:t>	I</a:t>
            </a:r>
            <a:r>
              <a:rPr lang="fr-FR" altLang="ja-JP" sz="3200" b="1" dirty="0">
                <a:effectLst>
                  <a:glow rad="330200">
                    <a:schemeClr val="bg2">
                      <a:lumMod val="75000"/>
                      <a:alpha val="90000"/>
                    </a:schemeClr>
                  </a:glow>
                </a:effectLst>
              </a:rPr>
              <a:t>'</a:t>
            </a:r>
            <a:r>
              <a:rPr lang="en-US" sz="3200" b="1" dirty="0">
                <a:effectLst>
                  <a:glow rad="330200">
                    <a:schemeClr val="bg2">
                      <a:lumMod val="75000"/>
                      <a:alpha val="90000"/>
                    </a:schemeClr>
                  </a:glow>
                </a:effectLst>
              </a:rPr>
              <a:t>m a Christian.  </a:t>
            </a:r>
          </a:p>
          <a:p>
            <a:pPr>
              <a:defRPr/>
            </a:pPr>
            <a:r>
              <a:rPr lang="en-US" sz="3200" b="1" dirty="0">
                <a:effectLst>
                  <a:glow rad="330200">
                    <a:schemeClr val="bg2">
                      <a:lumMod val="75000"/>
                      <a:alpha val="90000"/>
                    </a:schemeClr>
                  </a:glow>
                </a:effectLst>
              </a:rPr>
              <a:t>	I</a:t>
            </a:r>
            <a:r>
              <a:rPr lang="fr-FR" altLang="ja-JP" sz="3200" b="1" dirty="0">
                <a:effectLst>
                  <a:glow rad="330200">
                    <a:schemeClr val="bg2">
                      <a:lumMod val="75000"/>
                      <a:alpha val="90000"/>
                    </a:schemeClr>
                  </a:glow>
                </a:effectLst>
              </a:rPr>
              <a:t>'</a:t>
            </a:r>
            <a:r>
              <a:rPr lang="en-US" sz="3200" b="1" dirty="0">
                <a:effectLst>
                  <a:glow rad="330200">
                    <a:schemeClr val="bg2">
                      <a:lumMod val="75000"/>
                      <a:alpha val="90000"/>
                    </a:schemeClr>
                  </a:glow>
                </a:effectLst>
              </a:rPr>
              <a:t>m whatever you want me to be.  </a:t>
            </a:r>
          </a:p>
          <a:p>
            <a:pPr>
              <a:defRPr/>
            </a:pPr>
            <a:r>
              <a:rPr lang="en-US" sz="3200" b="1" dirty="0">
                <a:effectLst>
                  <a:glow rad="330200">
                    <a:schemeClr val="bg2">
                      <a:lumMod val="75000"/>
                      <a:alpha val="90000"/>
                    </a:schemeClr>
                  </a:glow>
                </a:effectLst>
              </a:rPr>
              <a:t>	It all comes down to the same thing.</a:t>
            </a:r>
            <a:r>
              <a:rPr lang="en-US" altLang="ja-JP" sz="3200" b="1" dirty="0">
                <a:effectLst>
                  <a:glow rad="330200">
                    <a:schemeClr val="bg2">
                      <a:lumMod val="75000"/>
                      <a:alpha val="90000"/>
                    </a:schemeClr>
                  </a:glow>
                </a:effectLst>
              </a:rPr>
              <a:t>"</a:t>
            </a:r>
            <a:endParaRPr lang="en-US" sz="3200" b="1" dirty="0">
              <a:effectLst>
                <a:glow rad="330200">
                  <a:schemeClr val="bg2">
                    <a:lumMod val="75000"/>
                    <a:alpha val="90000"/>
                  </a:schemeClr>
                </a:glow>
              </a:effectLst>
            </a:endParaRPr>
          </a:p>
        </p:txBody>
      </p:sp>
      <p:sp>
        <p:nvSpPr>
          <p:cNvPr id="79878" name="Text Box 6"/>
          <p:cNvSpPr txBox="1">
            <a:spLocks noChangeArrowheads="1"/>
          </p:cNvSpPr>
          <p:nvPr/>
        </p:nvSpPr>
        <p:spPr bwMode="auto">
          <a:xfrm>
            <a:off x="762000" y="5334000"/>
            <a:ext cx="3673475" cy="944563"/>
          </a:xfrm>
          <a:prstGeom prst="rect">
            <a:avLst/>
          </a:prstGeom>
          <a:solidFill>
            <a:schemeClr val="bg2"/>
          </a:solidFill>
          <a:ln w="9525">
            <a:noFill/>
            <a:miter lim="800000"/>
            <a:headEnd/>
            <a:tailEnd/>
          </a:ln>
          <a:effectLst>
            <a:outerShdw blurRad="63500" dist="35921" dir="2700000" algn="ctr" rotWithShape="0">
              <a:srgbClr val="000000">
                <a:alpha val="74998"/>
              </a:srgbClr>
            </a:outerShdw>
          </a:effectLst>
        </p:spPr>
        <p:txBody>
          <a:bodyPr>
            <a:spAutoFit/>
          </a:bodyPr>
          <a:lstStyle>
            <a:lvl1pPr marL="738188" indent="-738188">
              <a:tabLst>
                <a:tab pos="169863" algn="l"/>
              </a:tabLst>
              <a:defRPr sz="2400">
                <a:solidFill>
                  <a:schemeClr val="tx1"/>
                </a:solidFill>
                <a:latin typeface="Tahoma" charset="0"/>
                <a:ea typeface="ＭＳ Ｐゴシック" charset="0"/>
                <a:cs typeface="ＭＳ Ｐゴシック" charset="0"/>
              </a:defRPr>
            </a:lvl1pPr>
            <a:lvl2pPr marL="37931725" indent="-37474525">
              <a:tabLst>
                <a:tab pos="169863" algn="l"/>
              </a:tabLst>
              <a:defRPr sz="2400">
                <a:solidFill>
                  <a:schemeClr val="tx1"/>
                </a:solidFill>
                <a:latin typeface="Tahoma" charset="0"/>
                <a:ea typeface="ＭＳ Ｐゴシック" charset="0"/>
              </a:defRPr>
            </a:lvl2pPr>
            <a:lvl3pPr>
              <a:tabLst>
                <a:tab pos="169863" algn="l"/>
              </a:tabLst>
              <a:defRPr sz="2400">
                <a:solidFill>
                  <a:schemeClr val="tx1"/>
                </a:solidFill>
                <a:latin typeface="Tahoma" charset="0"/>
                <a:ea typeface="ＭＳ Ｐゴシック" charset="0"/>
              </a:defRPr>
            </a:lvl3pPr>
            <a:lvl4pPr>
              <a:tabLst>
                <a:tab pos="169863" algn="l"/>
              </a:tabLst>
              <a:defRPr sz="2400">
                <a:solidFill>
                  <a:schemeClr val="tx1"/>
                </a:solidFill>
                <a:latin typeface="Tahoma" charset="0"/>
                <a:ea typeface="ＭＳ Ｐゴシック" charset="0"/>
              </a:defRPr>
            </a:lvl4pPr>
            <a:lvl5pPr>
              <a:tabLst>
                <a:tab pos="169863" algn="l"/>
              </a:tabLst>
              <a:defRPr sz="2400">
                <a:solidFill>
                  <a:schemeClr val="tx1"/>
                </a:solidFill>
                <a:latin typeface="Tahoma" charset="0"/>
                <a:ea typeface="ＭＳ Ｐゴシック" charset="0"/>
              </a:defRPr>
            </a:lvl5pPr>
            <a:lvl6pPr marL="457200" eaLnBrk="0" fontAlgn="base" hangingPunct="0">
              <a:spcBef>
                <a:spcPct val="0"/>
              </a:spcBef>
              <a:spcAft>
                <a:spcPct val="0"/>
              </a:spcAft>
              <a:tabLst>
                <a:tab pos="169863" algn="l"/>
              </a:tabLst>
              <a:defRPr sz="2400">
                <a:solidFill>
                  <a:schemeClr val="tx1"/>
                </a:solidFill>
                <a:latin typeface="Tahoma" charset="0"/>
                <a:ea typeface="ＭＳ Ｐゴシック" charset="0"/>
              </a:defRPr>
            </a:lvl6pPr>
            <a:lvl7pPr marL="914400" eaLnBrk="0" fontAlgn="base" hangingPunct="0">
              <a:spcBef>
                <a:spcPct val="0"/>
              </a:spcBef>
              <a:spcAft>
                <a:spcPct val="0"/>
              </a:spcAft>
              <a:tabLst>
                <a:tab pos="169863" algn="l"/>
              </a:tabLst>
              <a:defRPr sz="2400">
                <a:solidFill>
                  <a:schemeClr val="tx1"/>
                </a:solidFill>
                <a:latin typeface="Tahoma" charset="0"/>
                <a:ea typeface="ＭＳ Ｐゴシック" charset="0"/>
              </a:defRPr>
            </a:lvl7pPr>
            <a:lvl8pPr marL="1371600" eaLnBrk="0" fontAlgn="base" hangingPunct="0">
              <a:spcBef>
                <a:spcPct val="0"/>
              </a:spcBef>
              <a:spcAft>
                <a:spcPct val="0"/>
              </a:spcAft>
              <a:tabLst>
                <a:tab pos="169863" algn="l"/>
              </a:tabLst>
              <a:defRPr sz="2400">
                <a:solidFill>
                  <a:schemeClr val="tx1"/>
                </a:solidFill>
                <a:latin typeface="Tahoma" charset="0"/>
                <a:ea typeface="ＭＳ Ｐゴシック" charset="0"/>
              </a:defRPr>
            </a:lvl8pPr>
            <a:lvl9pPr marL="1828800" eaLnBrk="0" fontAlgn="base" hangingPunct="0">
              <a:spcBef>
                <a:spcPct val="0"/>
              </a:spcBef>
              <a:spcAft>
                <a:spcPct val="0"/>
              </a:spcAft>
              <a:tabLst>
                <a:tab pos="169863" algn="l"/>
              </a:tabLst>
              <a:defRPr sz="2400">
                <a:solidFill>
                  <a:schemeClr val="tx1"/>
                </a:solidFill>
                <a:latin typeface="Tahoma" charset="0"/>
                <a:ea typeface="ＭＳ Ｐゴシック" charset="0"/>
              </a:defRPr>
            </a:lvl9pPr>
          </a:lstStyle>
          <a:p>
            <a:pPr>
              <a:defRPr/>
            </a:pPr>
            <a:r>
              <a:rPr lang="en-US" sz="3200" b="1"/>
              <a:t>Actor Jim Carrey</a:t>
            </a:r>
          </a:p>
          <a:p>
            <a:pPr>
              <a:defRPr/>
            </a:pPr>
            <a:r>
              <a:rPr lang="en-US" b="1" i="1"/>
              <a:t>60 Minutes</a:t>
            </a:r>
            <a:r>
              <a:rPr lang="en-US" b="1"/>
              <a:t>, 21 Nov 04</a:t>
            </a:r>
            <a:endParaRPr lang="en-US" sz="3200" b="1"/>
          </a:p>
        </p:txBody>
      </p:sp>
      <p:sp>
        <p:nvSpPr>
          <p:cNvPr id="285702" name="Text Box 8"/>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79874"/>
                                        </p:tgtEl>
                                        <p:attrNameLst>
                                          <p:attrName>style.visibility</p:attrName>
                                        </p:attrNameLst>
                                      </p:cBhvr>
                                      <p:to>
                                        <p:strVal val="visible"/>
                                      </p:to>
                                    </p:set>
                                    <p:animEffect transition="in" filter="strips(downLeft)">
                                      <p:cBhvr>
                                        <p:cTn id="7" dur="500"/>
                                        <p:tgtEl>
                                          <p:spTgt spid="798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79877"/>
                                        </p:tgtEl>
                                        <p:attrNameLst>
                                          <p:attrName>style.visibility</p:attrName>
                                        </p:attrNameLst>
                                      </p:cBhvr>
                                      <p:to>
                                        <p:strVal val="visible"/>
                                      </p:to>
                                    </p:set>
                                    <p:animEffect transition="in" filter="strips(downLeft)">
                                      <p:cBhvr>
                                        <p:cTn id="12" dur="500"/>
                                        <p:tgtEl>
                                          <p:spTgt spid="798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79878"/>
                                        </p:tgtEl>
                                        <p:attrNameLst>
                                          <p:attrName>style.visibility</p:attrName>
                                        </p:attrNameLst>
                                      </p:cBhvr>
                                      <p:to>
                                        <p:strVal val="visible"/>
                                      </p:to>
                                    </p:set>
                                    <p:animEffect transition="in" filter="strips(downLeft)">
                                      <p:cBhvr>
                                        <p:cTn id="17" dur="500"/>
                                        <p:tgtEl>
                                          <p:spTgt spid="79878"/>
                                        </p:tgtEl>
                                      </p:cBhvr>
                                    </p:animEffect>
                                  </p:childTnLst>
                                </p:cTn>
                              </p:par>
                            </p:childTnLst>
                          </p:cTn>
                        </p:par>
                        <p:par>
                          <p:cTn id="18" fill="hold" nodeType="afterGroup">
                            <p:stCondLst>
                              <p:cond delay="500"/>
                            </p:stCondLst>
                            <p:childTnLst>
                              <p:par>
                                <p:cTn id="19" presetID="18" presetClass="entr" presetSubtype="12" fill="hold" nodeType="afterEffect">
                                  <p:stCondLst>
                                    <p:cond delay="0"/>
                                  </p:stCondLst>
                                  <p:childTnLst>
                                    <p:set>
                                      <p:cBhvr>
                                        <p:cTn id="20" dur="1" fill="hold">
                                          <p:stCondLst>
                                            <p:cond delay="0"/>
                                          </p:stCondLst>
                                        </p:cTn>
                                        <p:tgtEl>
                                          <p:spTgt spid="79875"/>
                                        </p:tgtEl>
                                        <p:attrNameLst>
                                          <p:attrName>style.visibility</p:attrName>
                                        </p:attrNameLst>
                                      </p:cBhvr>
                                      <p:to>
                                        <p:strVal val="visible"/>
                                      </p:to>
                                    </p:set>
                                    <p:animEffect transition="in" filter="strips(downLeft)">
                                      <p:cBhvr>
                                        <p:cTn id="21" dur="500"/>
                                        <p:tgtEl>
                                          <p:spTgt spid="79875"/>
                                        </p:tgtEl>
                                      </p:cBhvr>
                                    </p:animEffect>
                                  </p:childTnLst>
                                </p:cTn>
                              </p:par>
                            </p:childTnLst>
                          </p:cTn>
                        </p:par>
                        <p:par>
                          <p:cTn id="22" fill="hold" nodeType="afterGroup">
                            <p:stCondLst>
                              <p:cond delay="1000"/>
                            </p:stCondLst>
                            <p:childTnLst>
                              <p:par>
                                <p:cTn id="23" presetID="18" presetClass="entr" presetSubtype="12" fill="hold" nodeType="afterEffect">
                                  <p:stCondLst>
                                    <p:cond delay="0"/>
                                  </p:stCondLst>
                                  <p:childTnLst>
                                    <p:set>
                                      <p:cBhvr>
                                        <p:cTn id="24" dur="1" fill="hold">
                                          <p:stCondLst>
                                            <p:cond delay="0"/>
                                          </p:stCondLst>
                                        </p:cTn>
                                        <p:tgtEl>
                                          <p:spTgt spid="79876"/>
                                        </p:tgtEl>
                                        <p:attrNameLst>
                                          <p:attrName>style.visibility</p:attrName>
                                        </p:attrNameLst>
                                      </p:cBhvr>
                                      <p:to>
                                        <p:strVal val="visible"/>
                                      </p:to>
                                    </p:set>
                                    <p:animEffect transition="in" filter="strips(downLeft)">
                                      <p:cBhvr>
                                        <p:cTn id="25" dur="5000"/>
                                        <p:tgtEl>
                                          <p:spTgt spid="79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p:bldP spid="7987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19200" y="1416050"/>
            <a:ext cx="67056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539552" y="1268760"/>
            <a:ext cx="7488832" cy="100811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7746" name="Title 1"/>
          <p:cNvSpPr txBox="1">
            <a:spLocks/>
          </p:cNvSpPr>
          <p:nvPr/>
        </p:nvSpPr>
        <p:spPr bwMode="auto">
          <a:xfrm>
            <a:off x="323528" y="1124744"/>
            <a:ext cx="3995737" cy="1223962"/>
          </a:xfrm>
          <a:prstGeom prst="rect">
            <a:avLst/>
          </a:prstGeom>
          <a:noFill/>
          <a:ln>
            <a:noFill/>
          </a:ln>
          <a:extLst>
            <a:ext uri="{FAA26D3D-D897-4be2-8F04-BA451C77F1D7}">
              <ma14:placeholderFlag xmlns:ma14="http://schemas.microsoft.com/office/mac/drawingml/2011/main" xmlns="" val="1"/>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chemeClr val="tx2"/>
                </a:solidFill>
                <a:latin typeface="Arial" charset="0"/>
                <a:cs typeface="Arial" charset="0"/>
              </a:rPr>
              <a:t>Are you a freethinker?</a:t>
            </a:r>
          </a:p>
        </p:txBody>
      </p:sp>
      <p:sp>
        <p:nvSpPr>
          <p:cNvPr id="287747" name="Title 1"/>
          <p:cNvSpPr txBox="1">
            <a:spLocks/>
          </p:cNvSpPr>
          <p:nvPr/>
        </p:nvSpPr>
        <p:spPr bwMode="auto">
          <a:xfrm>
            <a:off x="4227190" y="1124744"/>
            <a:ext cx="4629150" cy="1223962"/>
          </a:xfrm>
          <a:prstGeom prst="rect">
            <a:avLst/>
          </a:prstGeom>
          <a:noFill/>
          <a:ln>
            <a:noFill/>
          </a:ln>
          <a:extLst>
            <a:ext uri="{FAA26D3D-D897-4be2-8F04-BA451C77F1D7}">
              <ma14:placeholderFlag xmlns:ma14="http://schemas.microsoft.com/office/mac/drawingml/2011/main" xmlns="" val="1"/>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chemeClr val="tx2"/>
                </a:solidFill>
                <a:latin typeface="Arial" charset="0"/>
                <a:cs typeface="Arial" charset="0"/>
              </a:rPr>
              <a:t>Yes, but not </a:t>
            </a:r>
            <a:br>
              <a:rPr lang="en-US" sz="3200" b="1">
                <a:solidFill>
                  <a:schemeClr val="tx2"/>
                </a:solidFill>
                <a:latin typeface="Arial" charset="0"/>
                <a:cs typeface="Arial" charset="0"/>
              </a:rPr>
            </a:br>
            <a:r>
              <a:rPr lang="en-US" sz="3200" b="1">
                <a:solidFill>
                  <a:schemeClr val="tx2"/>
                </a:solidFill>
                <a:latin typeface="Arial" charset="0"/>
                <a:cs typeface="Arial" charset="0"/>
              </a:rPr>
              <a:t>regularly practicing.</a:t>
            </a:r>
          </a:p>
        </p:txBody>
      </p:sp>
      <p:sp>
        <p:nvSpPr>
          <p:cNvPr id="2" name="Title 1"/>
          <p:cNvSpPr>
            <a:spLocks noGrp="1"/>
          </p:cNvSpPr>
          <p:nvPr>
            <p:ph type="title"/>
          </p:nvPr>
        </p:nvSpPr>
        <p:spPr>
          <a:xfrm>
            <a:off x="0" y="0"/>
            <a:ext cx="9144000" cy="1052513"/>
          </a:xfrm>
          <a:solidFill>
            <a:srgbClr val="0F009D"/>
          </a:solidFill>
        </p:spPr>
        <p:txBody>
          <a:bodyPr/>
          <a:lstStyle/>
          <a:p>
            <a:pPr>
              <a:defRPr/>
            </a:pPr>
            <a:r>
              <a:rPr lang="en-US" dirty="0">
                <a:solidFill>
                  <a:schemeClr val="bg1"/>
                </a:solidFill>
              </a:rPr>
              <a:t>Eclectics Today = Freethinkers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4"/>
          <p:cNvSpPr>
            <a:spLocks noChangeArrowheads="1"/>
          </p:cNvSpPr>
          <p:nvPr/>
        </p:nvSpPr>
        <p:spPr bwMode="auto">
          <a:xfrm>
            <a:off x="-76200" y="-76200"/>
            <a:ext cx="9296400" cy="7010400"/>
          </a:xfrm>
          <a:prstGeom prst="rect">
            <a:avLst/>
          </a:prstGeom>
          <a:solidFill>
            <a:srgbClr val="000000"/>
          </a:solidFill>
          <a:ln w="9525">
            <a:solidFill>
              <a:schemeClr val="tx1"/>
            </a:solidFill>
            <a:round/>
            <a:headEnd/>
            <a:tailEnd/>
          </a:ln>
        </p:spPr>
        <p:txBody>
          <a:bodyPr/>
          <a:lstStyle/>
          <a:p>
            <a:endParaRPr lang="en-US" b="1">
              <a:latin typeface="Arial"/>
              <a:cs typeface="Arial"/>
            </a:endParaRPr>
          </a:p>
        </p:txBody>
      </p:sp>
      <p:pic>
        <p:nvPicPr>
          <p:cNvPr id="288770" name="Picture 4" descr="JesusOnCros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92275" y="2636838"/>
            <a:ext cx="5372100" cy="354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6513" y="-26988"/>
            <a:ext cx="9251951" cy="1839913"/>
          </a:xfrm>
        </p:spPr>
        <p:txBody>
          <a:bodyPr/>
          <a:lstStyle/>
          <a:p>
            <a:pPr>
              <a:defRPr/>
            </a:pPr>
            <a:r>
              <a:rPr lang="en-US" sz="4000" dirty="0">
                <a:latin typeface="Arial"/>
                <a:ea typeface="ＭＳ Ｐゴシック" charset="0"/>
                <a:cs typeface="Arial"/>
              </a:rPr>
              <a:t>The Challenge of Greek Philosophy Against Christianity</a:t>
            </a:r>
          </a:p>
        </p:txBody>
      </p:sp>
      <p:sp>
        <p:nvSpPr>
          <p:cNvPr id="288772" name="Title 1"/>
          <p:cNvSpPr txBox="1">
            <a:spLocks/>
          </p:cNvSpPr>
          <p:nvPr/>
        </p:nvSpPr>
        <p:spPr bwMode="auto">
          <a:xfrm>
            <a:off x="179388" y="2205038"/>
            <a:ext cx="3779837"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altLang="ja-JP" sz="3200" b="1">
                <a:latin typeface="Arial"/>
                <a:cs typeface="Arial"/>
              </a:rPr>
              <a:t>Pythogoreanism</a:t>
            </a:r>
          </a:p>
        </p:txBody>
      </p:sp>
      <p:sp>
        <p:nvSpPr>
          <p:cNvPr id="288773" name="Title 1"/>
          <p:cNvSpPr txBox="1">
            <a:spLocks/>
          </p:cNvSpPr>
          <p:nvPr/>
        </p:nvSpPr>
        <p:spPr bwMode="auto">
          <a:xfrm>
            <a:off x="3492500" y="1844675"/>
            <a:ext cx="3779838"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altLang="ja-JP" sz="3200" b="1">
                <a:latin typeface="Arial"/>
                <a:cs typeface="Arial"/>
              </a:rPr>
              <a:t>Platoism</a:t>
            </a:r>
          </a:p>
        </p:txBody>
      </p:sp>
      <p:sp>
        <p:nvSpPr>
          <p:cNvPr id="288774" name="Title 1"/>
          <p:cNvSpPr txBox="1">
            <a:spLocks/>
          </p:cNvSpPr>
          <p:nvPr/>
        </p:nvSpPr>
        <p:spPr bwMode="auto">
          <a:xfrm>
            <a:off x="6156325" y="2565400"/>
            <a:ext cx="2808288"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altLang="ja-JP" sz="3200" b="1">
                <a:latin typeface="Arial"/>
                <a:cs typeface="Arial"/>
              </a:rPr>
              <a:t>Cynicism</a:t>
            </a:r>
          </a:p>
        </p:txBody>
      </p:sp>
      <p:sp>
        <p:nvSpPr>
          <p:cNvPr id="288775" name="Title 1"/>
          <p:cNvSpPr txBox="1">
            <a:spLocks/>
          </p:cNvSpPr>
          <p:nvPr/>
        </p:nvSpPr>
        <p:spPr bwMode="auto">
          <a:xfrm>
            <a:off x="5370513" y="4005263"/>
            <a:ext cx="3779837"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altLang="ja-JP" sz="3200" b="1">
                <a:latin typeface="Arial"/>
                <a:cs typeface="Arial"/>
              </a:rPr>
              <a:t>Aristotelianism</a:t>
            </a:r>
          </a:p>
        </p:txBody>
      </p:sp>
      <p:sp>
        <p:nvSpPr>
          <p:cNvPr id="288776" name="Title 1"/>
          <p:cNvSpPr txBox="1">
            <a:spLocks/>
          </p:cNvSpPr>
          <p:nvPr/>
        </p:nvSpPr>
        <p:spPr bwMode="auto">
          <a:xfrm>
            <a:off x="4932363" y="5373688"/>
            <a:ext cx="3779837"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altLang="ja-JP" sz="3200" b="1">
                <a:latin typeface="Arial"/>
                <a:cs typeface="Arial"/>
              </a:rPr>
              <a:t>Epicurianism</a:t>
            </a:r>
          </a:p>
        </p:txBody>
      </p:sp>
      <p:sp>
        <p:nvSpPr>
          <p:cNvPr id="288777" name="Title 1"/>
          <p:cNvSpPr txBox="1">
            <a:spLocks/>
          </p:cNvSpPr>
          <p:nvPr/>
        </p:nvSpPr>
        <p:spPr bwMode="auto">
          <a:xfrm>
            <a:off x="2051050" y="5961063"/>
            <a:ext cx="3779838"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altLang="ja-JP" sz="3200" b="1">
                <a:latin typeface="Arial"/>
                <a:cs typeface="Arial"/>
              </a:rPr>
              <a:t>Stoicism</a:t>
            </a:r>
          </a:p>
        </p:txBody>
      </p:sp>
      <p:sp>
        <p:nvSpPr>
          <p:cNvPr id="288778" name="Title 1"/>
          <p:cNvSpPr txBox="1">
            <a:spLocks/>
          </p:cNvSpPr>
          <p:nvPr/>
        </p:nvSpPr>
        <p:spPr bwMode="auto">
          <a:xfrm>
            <a:off x="-28575" y="4797425"/>
            <a:ext cx="3779838"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altLang="ja-JP" sz="3200" b="1">
                <a:latin typeface="Arial"/>
                <a:cs typeface="Arial"/>
              </a:rPr>
              <a:t>Skepticism</a:t>
            </a:r>
          </a:p>
        </p:txBody>
      </p:sp>
      <p:sp>
        <p:nvSpPr>
          <p:cNvPr id="288779" name="Title 1"/>
          <p:cNvSpPr txBox="1">
            <a:spLocks/>
          </p:cNvSpPr>
          <p:nvPr/>
        </p:nvSpPr>
        <p:spPr bwMode="auto">
          <a:xfrm>
            <a:off x="0" y="3573463"/>
            <a:ext cx="2555875"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altLang="ja-JP" sz="3200" b="1">
                <a:latin typeface="Arial"/>
                <a:cs typeface="Arial"/>
              </a:rPr>
              <a:t>Eclectics</a:t>
            </a:r>
          </a:p>
        </p:txBody>
      </p:sp>
      <p:sp>
        <p:nvSpPr>
          <p:cNvPr id="288780" name="Text Box 8"/>
          <p:cNvSpPr txBox="1">
            <a:spLocks noChangeArrowheads="1"/>
          </p:cNvSpPr>
          <p:nvPr/>
        </p:nvSpPr>
        <p:spPr bwMode="auto">
          <a:xfrm>
            <a:off x="8397875" y="76200"/>
            <a:ext cx="61259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latin typeface="Arial"/>
                <a:cs typeface="Arial"/>
              </a:rPr>
              <a:t>151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2" descr="Jupit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0"/>
            <a:ext cx="3124200" cy="822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0818" name="AutoShape 3"/>
          <p:cNvSpPr>
            <a:spLocks noChangeArrowheads="1"/>
          </p:cNvSpPr>
          <p:nvPr/>
        </p:nvSpPr>
        <p:spPr bwMode="auto">
          <a:xfrm>
            <a:off x="990600" y="0"/>
            <a:ext cx="8077200" cy="3581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309 w 21600"/>
              <a:gd name="T13" fmla="*/ 4309 h 21600"/>
              <a:gd name="T14" fmla="*/ 17291 w 21600"/>
              <a:gd name="T15" fmla="*/ 17291 h 21600"/>
            </a:gdLst>
            <a:ahLst/>
            <a:cxnLst>
              <a:cxn ang="T8">
                <a:pos x="T0" y="T1"/>
              </a:cxn>
              <a:cxn ang="T9">
                <a:pos x="T2" y="T3"/>
              </a:cxn>
              <a:cxn ang="T10">
                <a:pos x="T4" y="T5"/>
              </a:cxn>
              <a:cxn ang="T11">
                <a:pos x="T6" y="T7"/>
              </a:cxn>
            </a:cxnLst>
            <a:rect l="T12" t="T13" r="T14" b="T15"/>
            <a:pathLst>
              <a:path w="21600" h="21600">
                <a:moveTo>
                  <a:pt x="0" y="0"/>
                </a:moveTo>
                <a:lnTo>
                  <a:pt x="5018" y="21600"/>
                </a:lnTo>
                <a:lnTo>
                  <a:pt x="16582"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33796" name="Rectangle 4"/>
          <p:cNvSpPr>
            <a:spLocks noGrp="1" noChangeArrowheads="1"/>
          </p:cNvSpPr>
          <p:nvPr>
            <p:ph type="ctrTitle"/>
          </p:nvPr>
        </p:nvSpPr>
        <p:spPr>
          <a:xfrm>
            <a:off x="762000" y="304800"/>
            <a:ext cx="7772400" cy="990600"/>
          </a:xfrm>
        </p:spPr>
        <p:txBody>
          <a:bodyPr/>
          <a:lstStyle/>
          <a:p>
            <a:pPr eaLnBrk="1" hangingPunct="1">
              <a:defRPr/>
            </a:pPr>
            <a:r>
              <a:rPr lang="en-US" sz="6000">
                <a:latin typeface="Aril" charset="0"/>
                <a:ea typeface="ＭＳ Ｐゴシック" charset="0"/>
              </a:rPr>
              <a:t>Pagan Religions</a:t>
            </a:r>
          </a:p>
        </p:txBody>
      </p:sp>
      <p:sp>
        <p:nvSpPr>
          <p:cNvPr id="33797" name="Rectangle 5"/>
          <p:cNvSpPr>
            <a:spLocks noGrp="1" noChangeArrowheads="1"/>
          </p:cNvSpPr>
          <p:nvPr>
            <p:ph type="subTitle" idx="1"/>
          </p:nvPr>
        </p:nvSpPr>
        <p:spPr>
          <a:xfrm>
            <a:off x="2514600" y="1676400"/>
            <a:ext cx="4495800" cy="1371600"/>
          </a:xfrm>
        </p:spPr>
        <p:txBody>
          <a:bodyPr/>
          <a:lstStyle/>
          <a:p>
            <a:pPr eaLnBrk="1" hangingPunct="1">
              <a:buFont typeface="Arial" charset="0"/>
              <a:buNone/>
              <a:defRPr/>
            </a:pPr>
            <a:r>
              <a:rPr lang="en-US" sz="3600">
                <a:latin typeface="Tahoma" charset="0"/>
                <a:ea typeface="ＭＳ Ｐゴシック" charset="0"/>
                <a:cs typeface="ＭＳ Ｐゴシック" charset="0"/>
              </a:rPr>
              <a:t>Types of Gentile Belief Systems</a:t>
            </a:r>
          </a:p>
        </p:txBody>
      </p:sp>
      <p:sp>
        <p:nvSpPr>
          <p:cNvPr id="290821" name="Rectangle 6"/>
          <p:cNvSpPr>
            <a:spLocks noChangeArrowheads="1"/>
          </p:cNvSpPr>
          <p:nvPr/>
        </p:nvSpPr>
        <p:spPr bwMode="auto">
          <a:xfrm>
            <a:off x="0" y="-68103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p>
        </p:txBody>
      </p:sp>
      <p:graphicFrame>
        <p:nvGraphicFramePr>
          <p:cNvPr id="33808" name="Group 16"/>
          <p:cNvGraphicFramePr>
            <a:graphicFrameLocks noGrp="1"/>
          </p:cNvGraphicFramePr>
          <p:nvPr/>
        </p:nvGraphicFramePr>
        <p:xfrm>
          <a:off x="0" y="-681038"/>
          <a:ext cx="207964" cy="517553"/>
        </p:xfrm>
        <a:graphic>
          <a:graphicData uri="http://schemas.openxmlformats.org/drawingml/2006/table">
            <a:tbl>
              <a:tblPr/>
              <a:tblGrid>
                <a:gridCol w="207964">
                  <a:extLst>
                    <a:ext uri="{9D8B030D-6E8A-4147-A177-3AD203B41FA5}">
                      <a16:colId xmlns:a16="http://schemas.microsoft.com/office/drawing/2014/main" val="20000"/>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22" charset="0"/>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Tahoma" pitchFamily="22" charset="-52"/>
                      </a:endParaRPr>
                    </a:p>
                  </a:txBody>
                  <a:tcPr marL="91282" marR="91282" marT="45417" marB="45417"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33805" name="Rectangle 13"/>
          <p:cNvSpPr>
            <a:spLocks noChangeArrowheads="1"/>
          </p:cNvSpPr>
          <p:nvPr/>
        </p:nvSpPr>
        <p:spPr bwMode="auto">
          <a:xfrm>
            <a:off x="2819400" y="3733800"/>
            <a:ext cx="6324600" cy="3505200"/>
          </a:xfrm>
          <a:prstGeom prst="rect">
            <a:avLst/>
          </a:prstGeom>
          <a:noFill/>
          <a:ln w="9525">
            <a:noFill/>
            <a:miter lim="800000"/>
            <a:headEnd/>
            <a:tailEnd/>
          </a:ln>
          <a:effectLst/>
        </p:spPr>
        <p:txBody>
          <a:bodyPr/>
          <a:lstStyle/>
          <a:p>
            <a:pPr algn="ctr"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Traditional Pagan Religion</a:t>
            </a:r>
          </a:p>
          <a:p>
            <a:pPr algn="ctr"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Schools of Philosophy</a:t>
            </a:r>
          </a:p>
          <a:p>
            <a:pPr algn="ctr"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The Emperor Cult</a:t>
            </a:r>
          </a:p>
        </p:txBody>
      </p:sp>
      <p:sp>
        <p:nvSpPr>
          <p:cNvPr id="290825" name="Text Box 14"/>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152</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5" descr="August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32288" y="0"/>
            <a:ext cx="4811712"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2866" name="Rectangle 4"/>
          <p:cNvSpPr>
            <a:spLocks noGrp="1" noRot="1" noChangeArrowheads="1"/>
          </p:cNvSpPr>
          <p:nvPr>
            <p:ph type="title"/>
          </p:nvPr>
        </p:nvSpPr>
        <p:spPr>
          <a:xfrm>
            <a:off x="0" y="2924175"/>
            <a:ext cx="4356100" cy="3303588"/>
          </a:xfrm>
        </p:spPr>
        <p:txBody>
          <a:bodyPr/>
          <a:lstStyle/>
          <a:p>
            <a:pPr eaLnBrk="1" hangingPunct="1"/>
            <a:r>
              <a:rPr lang="en-US" sz="3600" dirty="0">
                <a:solidFill>
                  <a:schemeClr val="tx1"/>
                </a:solidFill>
                <a:effectLst/>
                <a:latin typeface="Aril" charset="0"/>
                <a:ea typeface="ＭＳ Ｐゴシック" charset="0"/>
              </a:rPr>
              <a:t>Augustus </a:t>
            </a:r>
            <a:br>
              <a:rPr lang="en-US" sz="3600" dirty="0">
                <a:solidFill>
                  <a:schemeClr val="tx1"/>
                </a:solidFill>
                <a:effectLst/>
                <a:latin typeface="Aril" charset="0"/>
                <a:ea typeface="ＭＳ Ｐゴシック" charset="0"/>
              </a:rPr>
            </a:br>
            <a:r>
              <a:rPr lang="en-US" sz="3600" dirty="0">
                <a:solidFill>
                  <a:schemeClr val="tx1"/>
                </a:solidFill>
                <a:effectLst/>
                <a:latin typeface="Aril" charset="0"/>
                <a:ea typeface="ＭＳ Ｐゴシック" charset="0"/>
              </a:rPr>
              <a:t>(30 BC-AD 14) </a:t>
            </a:r>
            <a:br>
              <a:rPr lang="en-US" sz="3600" dirty="0">
                <a:solidFill>
                  <a:schemeClr val="tx1"/>
                </a:solidFill>
                <a:effectLst/>
                <a:latin typeface="Aril" charset="0"/>
                <a:ea typeface="ＭＳ Ｐゴシック" charset="0"/>
              </a:rPr>
            </a:br>
            <a:r>
              <a:rPr lang="en-US" sz="3600" dirty="0">
                <a:solidFill>
                  <a:schemeClr val="tx1"/>
                </a:solidFill>
                <a:effectLst/>
                <a:latin typeface="Aril" charset="0"/>
                <a:ea typeface="ＭＳ Ｐゴシック" charset="0"/>
              </a:rPr>
              <a:t>was worshipped after his death</a:t>
            </a:r>
          </a:p>
        </p:txBody>
      </p:sp>
      <p:sp>
        <p:nvSpPr>
          <p:cNvPr id="292867" name="Text Box 6"/>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152</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3" name="Picture 1" descr="Caligul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66" name="Rectangle 2"/>
          <p:cNvSpPr>
            <a:spLocks noGrp="1" noChangeArrowheads="1"/>
          </p:cNvSpPr>
          <p:nvPr>
            <p:ph type="title"/>
          </p:nvPr>
        </p:nvSpPr>
        <p:spPr>
          <a:xfrm>
            <a:off x="-6350" y="0"/>
            <a:ext cx="2835275" cy="4767704"/>
          </a:xfrm>
        </p:spPr>
        <p:txBody>
          <a:bodyPr anchor="t"/>
          <a:lstStyle/>
          <a:p>
            <a:pPr eaLnBrk="1" hangingPunct="1">
              <a:defRPr/>
            </a:pPr>
            <a:r>
              <a:rPr lang="en-US" b="1" dirty="0">
                <a:effectLst>
                  <a:glow rad="101600">
                    <a:srgbClr val="000000"/>
                  </a:glow>
                </a:effectLst>
                <a:latin typeface="Arial" charset="0"/>
                <a:ea typeface="ＭＳ Ｐゴシック" charset="0"/>
                <a:cs typeface="ＭＳ Ｐゴシック" charset="0"/>
              </a:rPr>
              <a:t>Caligula</a:t>
            </a:r>
            <a:r>
              <a:rPr lang="en-US" sz="3600" b="1" dirty="0">
                <a:effectLst>
                  <a:glow rad="101600">
                    <a:srgbClr val="000000"/>
                  </a:glow>
                </a:effectLst>
                <a:latin typeface="Arial" charset="0"/>
                <a:ea typeface="ＭＳ Ｐゴシック" charset="0"/>
                <a:cs typeface="ＭＳ Ｐゴシック" charset="0"/>
              </a:rPr>
              <a:t> (</a:t>
            </a:r>
            <a:r>
              <a:rPr lang="en-US" sz="2800" b="1" dirty="0">
                <a:effectLst>
                  <a:glow rad="101600">
                    <a:srgbClr val="000000"/>
                  </a:glow>
                </a:effectLst>
                <a:latin typeface="Arial" charset="0"/>
                <a:ea typeface="ＭＳ Ｐゴシック" charset="0"/>
                <a:cs typeface="ＭＳ Ｐゴシック" charset="0"/>
              </a:rPr>
              <a:t>AD</a:t>
            </a:r>
            <a:r>
              <a:rPr lang="en-US" sz="3600" b="1" dirty="0">
                <a:effectLst>
                  <a:glow rad="101600">
                    <a:srgbClr val="000000"/>
                  </a:glow>
                </a:effectLst>
                <a:latin typeface="Arial" charset="0"/>
                <a:ea typeface="ＭＳ Ｐゴシック" charset="0"/>
                <a:cs typeface="ＭＳ Ｐゴシック" charset="0"/>
              </a:rPr>
              <a:t> 37-41)</a:t>
            </a:r>
          </a:p>
        </p:txBody>
      </p:sp>
      <p:sp>
        <p:nvSpPr>
          <p:cNvPr id="6" name="TextBox 5"/>
          <p:cNvSpPr txBox="1"/>
          <p:nvPr/>
        </p:nvSpPr>
        <p:spPr>
          <a:xfrm>
            <a:off x="5004048" y="2420888"/>
            <a:ext cx="3932238" cy="1938992"/>
          </a:xfrm>
          <a:prstGeom prst="rect">
            <a:avLst/>
          </a:prstGeom>
          <a:noFill/>
          <a:effectLst>
            <a:outerShdw blurRad="50800" dist="38100" dir="2700000">
              <a:srgbClr val="000000">
                <a:alpha val="43000"/>
              </a:srgbClr>
            </a:outerShdw>
          </a:effectLst>
        </p:spPr>
        <p:txBody>
          <a:bodyPr anchor="t">
            <a:spAutoFit/>
          </a:bodyPr>
          <a:lstStyle>
            <a:lvl1pPr>
              <a:tabLst>
                <a:tab pos="365125" algn="l"/>
              </a:tabLst>
              <a:defRPr sz="2400">
                <a:solidFill>
                  <a:schemeClr val="tx1"/>
                </a:solidFill>
                <a:latin typeface="Arial" charset="0"/>
                <a:ea typeface="ＭＳ Ｐゴシック" charset="0"/>
                <a:cs typeface="ＭＳ Ｐゴシック" charset="0"/>
              </a:defRPr>
            </a:lvl1pPr>
            <a:lvl2pPr marL="37931725" indent="-37474525">
              <a:tabLst>
                <a:tab pos="365125" algn="l"/>
              </a:tabLst>
              <a:defRPr sz="2400">
                <a:solidFill>
                  <a:schemeClr val="tx1"/>
                </a:solidFill>
                <a:latin typeface="Arial" charset="0"/>
                <a:ea typeface="ＭＳ Ｐゴシック" charset="0"/>
              </a:defRPr>
            </a:lvl2pPr>
            <a:lvl3pPr>
              <a:tabLst>
                <a:tab pos="365125" algn="l"/>
              </a:tabLst>
              <a:defRPr sz="2400">
                <a:solidFill>
                  <a:schemeClr val="tx1"/>
                </a:solidFill>
                <a:latin typeface="Arial" charset="0"/>
                <a:ea typeface="ＭＳ Ｐゴシック" charset="0"/>
              </a:defRPr>
            </a:lvl3pPr>
            <a:lvl4pPr>
              <a:tabLst>
                <a:tab pos="365125" algn="l"/>
              </a:tabLst>
              <a:defRPr sz="2400">
                <a:solidFill>
                  <a:schemeClr val="tx1"/>
                </a:solidFill>
                <a:latin typeface="Arial" charset="0"/>
                <a:ea typeface="ＭＳ Ｐゴシック" charset="0"/>
              </a:defRPr>
            </a:lvl4pPr>
            <a:lvl5pPr>
              <a:tabLst>
                <a:tab pos="365125"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365125"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365125"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365125"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365125" algn="l"/>
              </a:tabLst>
              <a:defRPr sz="2400">
                <a:solidFill>
                  <a:schemeClr val="tx1"/>
                </a:solidFill>
                <a:latin typeface="Arial" charset="0"/>
                <a:ea typeface="ＭＳ Ｐゴシック" charset="0"/>
              </a:defRPr>
            </a:lvl9pPr>
          </a:lstStyle>
          <a:p>
            <a:pPr algn="r">
              <a:defRPr/>
            </a:pPr>
            <a:r>
              <a:rPr lang="en-US" sz="4000" b="1" dirty="0">
                <a:solidFill>
                  <a:srgbClr val="FFFFFF"/>
                </a:solidFill>
                <a:effectLst>
                  <a:glow rad="101600">
                    <a:srgbClr val="000000"/>
                  </a:glow>
                </a:effectLst>
              </a:rPr>
              <a:t>Demanded worship while living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1" name="Picture 2" descr="4024_how-nero-saved-rome-13_0532029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457450"/>
            <a:ext cx="7815263" cy="439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6962" name="Picture 1" descr="ner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940425" y="0"/>
            <a:ext cx="3240087" cy="4719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4" name="Rectangle 2"/>
          <p:cNvSpPr>
            <a:spLocks noGrp="1" noChangeArrowheads="1"/>
          </p:cNvSpPr>
          <p:nvPr>
            <p:ph type="title"/>
          </p:nvPr>
        </p:nvSpPr>
        <p:spPr>
          <a:xfrm>
            <a:off x="0" y="51395"/>
            <a:ext cx="4343400" cy="984250"/>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p:spPr>
        <p:txBody>
          <a:bodyPr/>
          <a:lstStyle/>
          <a:p>
            <a:pPr eaLnBrk="1" hangingPunct="1">
              <a:defRPr/>
            </a:pPr>
            <a:r>
              <a:rPr lang="en-US" sz="4800" b="1">
                <a:latin typeface="Arial" charset="0"/>
                <a:ea typeface="ＭＳ Ｐゴシック" charset="0"/>
                <a:cs typeface="ＭＳ Ｐゴシック" charset="0"/>
              </a:rPr>
              <a:t>Nero</a:t>
            </a:r>
            <a:r>
              <a:rPr lang="en-US" sz="4000" b="1">
                <a:latin typeface="Arial" charset="0"/>
                <a:ea typeface="ＭＳ Ｐゴシック" charset="0"/>
                <a:cs typeface="ＭＳ Ｐゴシック" charset="0"/>
              </a:rPr>
              <a:t> (</a:t>
            </a:r>
            <a:r>
              <a:rPr lang="en-US" sz="3600" b="1">
                <a:latin typeface="Arial" charset="0"/>
                <a:ea typeface="ＭＳ Ｐゴシック" charset="0"/>
                <a:cs typeface="ＭＳ Ｐゴシック" charset="0"/>
              </a:rPr>
              <a:t>AD</a:t>
            </a:r>
            <a:r>
              <a:rPr lang="en-US" sz="4000" b="1">
                <a:latin typeface="Arial" charset="0"/>
                <a:ea typeface="ＭＳ Ｐゴシック" charset="0"/>
                <a:cs typeface="ＭＳ Ｐゴシック" charset="0"/>
              </a:rPr>
              <a:t> 54-68)</a:t>
            </a:r>
          </a:p>
        </p:txBody>
      </p:sp>
      <p:sp>
        <p:nvSpPr>
          <p:cNvPr id="6" name="TextBox 5"/>
          <p:cNvSpPr txBox="1"/>
          <p:nvPr/>
        </p:nvSpPr>
        <p:spPr>
          <a:xfrm>
            <a:off x="0" y="1176933"/>
            <a:ext cx="6011863" cy="523875"/>
          </a:xfrm>
          <a:prstGeom prst="rect">
            <a:avLst/>
          </a:prstGeom>
          <a:solidFill>
            <a:srgbClr val="000000"/>
          </a:solidFill>
          <a:effectLst>
            <a:outerShdw blurRad="50800" dist="38100" dir="2700000">
              <a:srgbClr val="000000">
                <a:alpha val="43000"/>
              </a:srgbClr>
            </a:outerShdw>
          </a:effectLst>
        </p:spPr>
        <p:txBody>
          <a:bodyPr>
            <a:spAutoFit/>
          </a:bodyPr>
          <a:lstStyle>
            <a:lvl1pPr>
              <a:tabLst>
                <a:tab pos="365125" algn="l"/>
              </a:tabLst>
              <a:defRPr sz="2400">
                <a:solidFill>
                  <a:schemeClr val="tx1"/>
                </a:solidFill>
                <a:latin typeface="Arial" charset="0"/>
                <a:ea typeface="ＭＳ Ｐゴシック" charset="0"/>
                <a:cs typeface="ＭＳ Ｐゴシック" charset="0"/>
              </a:defRPr>
            </a:lvl1pPr>
            <a:lvl2pPr marL="37931725" indent="-37474525">
              <a:tabLst>
                <a:tab pos="365125" algn="l"/>
              </a:tabLst>
              <a:defRPr sz="2400">
                <a:solidFill>
                  <a:schemeClr val="tx1"/>
                </a:solidFill>
                <a:latin typeface="Arial" charset="0"/>
                <a:ea typeface="ＭＳ Ｐゴシック" charset="0"/>
              </a:defRPr>
            </a:lvl2pPr>
            <a:lvl3pPr>
              <a:tabLst>
                <a:tab pos="365125" algn="l"/>
              </a:tabLst>
              <a:defRPr sz="2400">
                <a:solidFill>
                  <a:schemeClr val="tx1"/>
                </a:solidFill>
                <a:latin typeface="Arial" charset="0"/>
                <a:ea typeface="ＭＳ Ｐゴシック" charset="0"/>
              </a:defRPr>
            </a:lvl3pPr>
            <a:lvl4pPr>
              <a:tabLst>
                <a:tab pos="365125" algn="l"/>
              </a:tabLst>
              <a:defRPr sz="2400">
                <a:solidFill>
                  <a:schemeClr val="tx1"/>
                </a:solidFill>
                <a:latin typeface="Arial" charset="0"/>
                <a:ea typeface="ＭＳ Ｐゴシック" charset="0"/>
              </a:defRPr>
            </a:lvl4pPr>
            <a:lvl5pPr>
              <a:tabLst>
                <a:tab pos="365125"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365125"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365125"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365125"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365125" algn="l"/>
              </a:tabLst>
              <a:defRPr sz="2400">
                <a:solidFill>
                  <a:schemeClr val="tx1"/>
                </a:solidFill>
                <a:latin typeface="Arial" charset="0"/>
                <a:ea typeface="ＭＳ Ｐゴシック" charset="0"/>
              </a:defRPr>
            </a:lvl9pPr>
          </a:lstStyle>
          <a:p>
            <a:pPr>
              <a:defRPr/>
            </a:pPr>
            <a:r>
              <a:rPr lang="en-US" sz="2800" b="1" dirty="0">
                <a:solidFill>
                  <a:srgbClr val="FFFFFF"/>
                </a:solidFill>
              </a:rPr>
              <a:t>Demanded worship while emperor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11" descr="Jupit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0"/>
            <a:ext cx="3124200" cy="822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8354" name="AutoShape 12"/>
          <p:cNvSpPr>
            <a:spLocks noChangeArrowheads="1"/>
          </p:cNvSpPr>
          <p:nvPr/>
        </p:nvSpPr>
        <p:spPr bwMode="auto">
          <a:xfrm>
            <a:off x="990600" y="0"/>
            <a:ext cx="8077200" cy="3581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309 w 21600"/>
              <a:gd name="T13" fmla="*/ 4309 h 21600"/>
              <a:gd name="T14" fmla="*/ 17291 w 21600"/>
              <a:gd name="T15" fmla="*/ 17291 h 21600"/>
            </a:gdLst>
            <a:ahLst/>
            <a:cxnLst>
              <a:cxn ang="T8">
                <a:pos x="T0" y="T1"/>
              </a:cxn>
              <a:cxn ang="T9">
                <a:pos x="T2" y="T3"/>
              </a:cxn>
              <a:cxn ang="T10">
                <a:pos x="T4" y="T5"/>
              </a:cxn>
              <a:cxn ang="T11">
                <a:pos x="T6" y="T7"/>
              </a:cxn>
            </a:cxnLst>
            <a:rect l="T12" t="T13" r="T14" b="T15"/>
            <a:pathLst>
              <a:path w="21600" h="21600">
                <a:moveTo>
                  <a:pt x="0" y="0"/>
                </a:moveTo>
                <a:lnTo>
                  <a:pt x="5018" y="21600"/>
                </a:lnTo>
                <a:lnTo>
                  <a:pt x="16582"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9458" name="Rectangle 2"/>
          <p:cNvSpPr>
            <a:spLocks noGrp="1" noChangeArrowheads="1"/>
          </p:cNvSpPr>
          <p:nvPr>
            <p:ph type="ctrTitle"/>
          </p:nvPr>
        </p:nvSpPr>
        <p:spPr>
          <a:xfrm>
            <a:off x="1120080" y="304800"/>
            <a:ext cx="7772400" cy="990600"/>
          </a:xfrm>
        </p:spPr>
        <p:txBody>
          <a:bodyPr/>
          <a:lstStyle/>
          <a:p>
            <a:pPr eaLnBrk="1" hangingPunct="1">
              <a:defRPr/>
            </a:pPr>
            <a:r>
              <a:rPr lang="en-US" sz="6000">
                <a:latin typeface="Aril" charset="0"/>
                <a:ea typeface="ＭＳ Ｐゴシック" charset="0"/>
              </a:rPr>
              <a:t>Pagan Religions</a:t>
            </a:r>
          </a:p>
        </p:txBody>
      </p:sp>
      <p:sp>
        <p:nvSpPr>
          <p:cNvPr id="19459" name="Rectangle 3"/>
          <p:cNvSpPr>
            <a:spLocks noGrp="1" noChangeArrowheads="1"/>
          </p:cNvSpPr>
          <p:nvPr>
            <p:ph type="subTitle" idx="1"/>
          </p:nvPr>
        </p:nvSpPr>
        <p:spPr>
          <a:xfrm>
            <a:off x="2758380" y="1676400"/>
            <a:ext cx="4495800" cy="1371600"/>
          </a:xfrm>
        </p:spPr>
        <p:txBody>
          <a:bodyPr/>
          <a:lstStyle/>
          <a:p>
            <a:pPr eaLnBrk="1" hangingPunct="1">
              <a:buFont typeface="Arial" charset="0"/>
              <a:buNone/>
              <a:defRPr/>
            </a:pPr>
            <a:r>
              <a:rPr lang="en-US" sz="3600">
                <a:latin typeface="Tahoma" charset="0"/>
                <a:ea typeface="ＭＳ Ｐゴシック" charset="0"/>
                <a:cs typeface="ＭＳ Ｐゴシック" charset="0"/>
              </a:rPr>
              <a:t>Types of Gentile Belief Systems</a:t>
            </a:r>
          </a:p>
        </p:txBody>
      </p:sp>
      <p:sp>
        <p:nvSpPr>
          <p:cNvPr id="228357" name="Rectangle 4"/>
          <p:cNvSpPr>
            <a:spLocks noChangeArrowheads="1"/>
          </p:cNvSpPr>
          <p:nvPr/>
        </p:nvSpPr>
        <p:spPr bwMode="auto">
          <a:xfrm>
            <a:off x="0" y="-68103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p>
        </p:txBody>
      </p:sp>
      <p:graphicFrame>
        <p:nvGraphicFramePr>
          <p:cNvPr id="19472" name="Group 16"/>
          <p:cNvGraphicFramePr>
            <a:graphicFrameLocks noGrp="1"/>
          </p:cNvGraphicFramePr>
          <p:nvPr/>
        </p:nvGraphicFramePr>
        <p:xfrm>
          <a:off x="0" y="-681038"/>
          <a:ext cx="207964" cy="517553"/>
        </p:xfrm>
        <a:graphic>
          <a:graphicData uri="http://schemas.openxmlformats.org/drawingml/2006/table">
            <a:tbl>
              <a:tblPr/>
              <a:tblGrid>
                <a:gridCol w="207964">
                  <a:extLst>
                    <a:ext uri="{9D8B030D-6E8A-4147-A177-3AD203B41FA5}">
                      <a16:colId xmlns:a16="http://schemas.microsoft.com/office/drawing/2014/main" val="20000"/>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22" charset="0"/>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Tahoma" pitchFamily="22" charset="-52"/>
                      </a:endParaRPr>
                    </a:p>
                  </a:txBody>
                  <a:tcPr marL="91282" marR="91282" marT="45417" marB="45417"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9469" name="Rectangle 13"/>
          <p:cNvSpPr>
            <a:spLocks noChangeArrowheads="1"/>
          </p:cNvSpPr>
          <p:nvPr/>
        </p:nvSpPr>
        <p:spPr bwMode="auto">
          <a:xfrm>
            <a:off x="2819400" y="3733800"/>
            <a:ext cx="6324600" cy="3505200"/>
          </a:xfrm>
          <a:prstGeom prst="rect">
            <a:avLst/>
          </a:prstGeom>
          <a:noFill/>
          <a:ln w="9525">
            <a:noFill/>
            <a:miter lim="800000"/>
            <a:headEnd/>
            <a:tailEnd/>
          </a:ln>
          <a:effectLst/>
        </p:spPr>
        <p:txBody>
          <a:bodyPr/>
          <a:lstStyle/>
          <a:p>
            <a:pPr algn="ctr"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Traditional Pagan Religion</a:t>
            </a:r>
          </a:p>
          <a:p>
            <a:pPr algn="ctr"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Schools of Philosophy</a:t>
            </a:r>
          </a:p>
          <a:p>
            <a:pPr algn="ctr"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The Emperor Cult</a:t>
            </a:r>
          </a:p>
          <a:p>
            <a:pPr algn="ctr"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Mystery Religions</a:t>
            </a:r>
          </a:p>
          <a:p>
            <a:pPr algn="ctr"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Astrology &amp; Superstition</a:t>
            </a:r>
          </a:p>
          <a:p>
            <a:pPr algn="ctr"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Gnosticism</a:t>
            </a:r>
          </a:p>
        </p:txBody>
      </p:sp>
      <p:sp>
        <p:nvSpPr>
          <p:cNvPr id="228361" name="Text Box 14"/>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150</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4" descr="Domit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546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9010" name="Picture 5" descr="Domit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251950" y="1347788"/>
            <a:ext cx="2930525"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6" name="Rectangle 2"/>
          <p:cNvSpPr>
            <a:spLocks noGrp="1" noChangeArrowheads="1"/>
          </p:cNvSpPr>
          <p:nvPr>
            <p:ph type="title"/>
          </p:nvPr>
        </p:nvSpPr>
        <p:spPr>
          <a:xfrm>
            <a:off x="3048000" y="277813"/>
            <a:ext cx="5638800" cy="847725"/>
          </a:xfrm>
          <a:solidFill>
            <a:srgbClr val="FF0000"/>
          </a:solidFill>
        </p:spPr>
        <p:txBody>
          <a:bodyPr/>
          <a:lstStyle/>
          <a:p>
            <a:pPr eaLnBrk="1" hangingPunct="1">
              <a:defRPr/>
            </a:pPr>
            <a:r>
              <a:rPr lang="en-US" b="1" dirty="0">
                <a:latin typeface="Arial" charset="0"/>
                <a:ea typeface="ＭＳ Ｐゴシック" charset="0"/>
                <a:cs typeface="ＭＳ Ｐゴシック" charset="0"/>
              </a:rPr>
              <a:t>Domitian </a:t>
            </a:r>
            <a:r>
              <a:rPr lang="en-US" sz="3600" b="1" dirty="0">
                <a:latin typeface="Arial" charset="0"/>
                <a:ea typeface="ＭＳ Ｐゴシック" charset="0"/>
                <a:cs typeface="ＭＳ Ｐゴシック" charset="0"/>
              </a:rPr>
              <a:t>(</a:t>
            </a:r>
            <a:r>
              <a:rPr lang="en-US" sz="2800" b="1" dirty="0">
                <a:latin typeface="Arial" charset="0"/>
                <a:ea typeface="ＭＳ Ｐゴシック" charset="0"/>
                <a:cs typeface="ＭＳ Ｐゴシック" charset="0"/>
              </a:rPr>
              <a:t>AD</a:t>
            </a:r>
            <a:r>
              <a:rPr lang="en-US" sz="3600" b="1" dirty="0">
                <a:latin typeface="Arial" charset="0"/>
                <a:ea typeface="ＭＳ Ｐゴシック" charset="0"/>
                <a:cs typeface="ＭＳ Ｐゴシック" charset="0"/>
              </a:rPr>
              <a:t> 81-96)</a:t>
            </a:r>
          </a:p>
        </p:txBody>
      </p:sp>
      <p:sp>
        <p:nvSpPr>
          <p:cNvPr id="5" name="Rectangle 2"/>
          <p:cNvSpPr txBox="1">
            <a:spLocks noChangeArrowheads="1"/>
          </p:cNvSpPr>
          <p:nvPr/>
        </p:nvSpPr>
        <p:spPr bwMode="auto">
          <a:xfrm>
            <a:off x="5795963" y="1412875"/>
            <a:ext cx="3313112" cy="54451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eaLnBrk="1" hangingPunct="1">
              <a:defRPr/>
            </a:pPr>
            <a:r>
              <a:rPr lang="en-US" sz="3600" b="1" dirty="0">
                <a:solidFill>
                  <a:srgbClr val="FFFFFF"/>
                </a:solidFill>
                <a:latin typeface="Arial" charset="0"/>
                <a:ea typeface="ＭＳ Ｐゴシック" charset="0"/>
                <a:cs typeface="ＭＳ Ｐゴシック" charset="0"/>
              </a:rPr>
              <a:t>This bust of Domitian was found in his huge temple at Ephesus—consistent with his claim to divine honors</a:t>
            </a:r>
            <a:endParaRPr lang="en-US" sz="2800" b="1" dirty="0">
              <a:solidFill>
                <a:srgbClr val="FFFFFF"/>
              </a:solidFill>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6037263"/>
            <a:ext cx="5724525" cy="846137"/>
          </a:xfrm>
          <a:prstGeom prst="rect">
            <a:avLst/>
          </a:prstGeom>
          <a:solidFill>
            <a:srgbClr val="FF0000"/>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eaLnBrk="1" hangingPunct="1">
              <a:defRPr/>
            </a:pPr>
            <a:r>
              <a:rPr lang="en-US" sz="3200" b="1" dirty="0">
                <a:solidFill>
                  <a:srgbClr val="FFFFFF"/>
                </a:solidFill>
                <a:latin typeface="Arial" charset="0"/>
                <a:ea typeface="ＭＳ Ｐゴシック" charset="0"/>
                <a:cs typeface="ＭＳ Ｐゴシック" charset="0"/>
              </a:rPr>
              <a:t>Book of Revelation</a:t>
            </a:r>
            <a:r>
              <a:rPr lang="en-US" sz="4000" b="1" kern="0" dirty="0">
                <a:solidFill>
                  <a:srgbClr val="FFFFFF"/>
                </a:solidFill>
                <a:latin typeface="Arial" charset="0"/>
                <a:ea typeface="ＭＳ Ｐゴシック" charset="0"/>
                <a:cs typeface="ＭＳ Ｐゴシック" charset="0"/>
              </a:rPr>
              <a:t> </a:t>
            </a:r>
            <a:r>
              <a:rPr lang="en-US" sz="3200" b="1" kern="0" dirty="0">
                <a:solidFill>
                  <a:srgbClr val="FFFFFF"/>
                </a:solidFill>
                <a:latin typeface="Arial" charset="0"/>
                <a:ea typeface="ＭＳ Ｐゴシック" charset="0"/>
                <a:cs typeface="ＭＳ Ｐゴシック" charset="0"/>
              </a:rPr>
              <a:t>(</a:t>
            </a:r>
            <a:r>
              <a:rPr lang="en-US" sz="2400" b="1" kern="0" dirty="0">
                <a:solidFill>
                  <a:srgbClr val="FFFFFF"/>
                </a:solidFill>
                <a:latin typeface="Arial" charset="0"/>
                <a:ea typeface="ＭＳ Ｐゴシック" charset="0"/>
                <a:cs typeface="ＭＳ Ｐゴシック" charset="0"/>
              </a:rPr>
              <a:t>AD</a:t>
            </a:r>
            <a:r>
              <a:rPr lang="en-US" sz="3200" b="1" kern="0" dirty="0">
                <a:solidFill>
                  <a:srgbClr val="FFFFFF"/>
                </a:solidFill>
                <a:latin typeface="Arial" charset="0"/>
                <a:ea typeface="ＭＳ Ｐゴシック" charset="0"/>
                <a:cs typeface="ＭＳ Ｐゴシック" charset="0"/>
              </a:rPr>
              <a:t> 95)</a:t>
            </a:r>
            <a:endParaRPr lang="en-US" sz="2400" b="1" dirty="0">
              <a:solidFill>
                <a:srgbClr val="FFFFFF"/>
              </a:solidFill>
              <a:latin typeface="Arial" charset="0"/>
              <a:ea typeface="ＭＳ Ｐゴシック" charset="0"/>
              <a:cs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tx1"/>
            </a:gs>
            <a:gs pos="100000">
              <a:srgbClr val="FF0000"/>
            </a:gs>
          </a:gsLst>
          <a:path path="rect">
            <a:fillToRect l="100000" t="100000"/>
          </a:path>
        </a:gradFill>
        <a:effectLst/>
      </p:bgPr>
    </p:bg>
    <p:spTree>
      <p:nvGrpSpPr>
        <p:cNvPr id="1" name=""/>
        <p:cNvGrpSpPr/>
        <p:nvPr/>
      </p:nvGrpSpPr>
      <p:grpSpPr>
        <a:xfrm>
          <a:off x="0" y="0"/>
          <a:ext cx="0" cy="0"/>
          <a:chOff x="0" y="0"/>
          <a:chExt cx="0" cy="0"/>
        </a:xfrm>
      </p:grpSpPr>
      <p:sp>
        <p:nvSpPr>
          <p:cNvPr id="153603" name="Rectangle 4"/>
          <p:cNvSpPr>
            <a:spLocks noGrp="1" noChangeArrowheads="1"/>
          </p:cNvSpPr>
          <p:nvPr>
            <p:ph type="title"/>
          </p:nvPr>
        </p:nvSpPr>
        <p:spPr>
          <a:xfrm>
            <a:off x="-36513" y="458788"/>
            <a:ext cx="9180513" cy="706437"/>
          </a:xfrm>
          <a:solidFill>
            <a:schemeClr val="accent6">
              <a:lumMod val="75000"/>
            </a:schemeClr>
          </a:solidFill>
          <a:ln w="28575">
            <a:solidFill>
              <a:srgbClr val="FFFF00"/>
            </a:solidFill>
          </a:ln>
        </p:spPr>
        <p:txBody>
          <a:bodyPr>
            <a:spAutoFit/>
          </a:bodyPr>
          <a:lstStyle/>
          <a:p>
            <a:pPr>
              <a:defRPr/>
            </a:pPr>
            <a:r>
              <a:rPr lang="en-US" sz="4000" b="1" i="1" dirty="0">
                <a:solidFill>
                  <a:srgbClr val="FFFF00"/>
                </a:solidFill>
                <a:effectLst>
                  <a:outerShdw blurRad="38100" dist="38100" dir="2700000" algn="tl">
                    <a:srgbClr val="000000"/>
                  </a:outerShdw>
                </a:effectLst>
                <a:ea typeface="ＭＳ Ｐゴシック" charset="0"/>
              </a:rPr>
              <a:t>When</a:t>
            </a:r>
            <a:r>
              <a:rPr lang="en-US" sz="4000" b="1" dirty="0">
                <a:solidFill>
                  <a:srgbClr val="FFFFFF"/>
                </a:solidFill>
                <a:effectLst>
                  <a:outerShdw blurRad="38100" dist="38100" dir="2700000" algn="tl">
                    <a:srgbClr val="000000"/>
                  </a:outerShdw>
                </a:effectLst>
                <a:ea typeface="ＭＳ Ｐゴシック" charset="0"/>
              </a:rPr>
              <a:t> Did John Write Revelation?</a:t>
            </a:r>
          </a:p>
        </p:txBody>
      </p:sp>
      <p:sp>
        <p:nvSpPr>
          <p:cNvPr id="588806" name="Line 6"/>
          <p:cNvSpPr>
            <a:spLocks noChangeShapeType="1"/>
          </p:cNvSpPr>
          <p:nvPr/>
        </p:nvSpPr>
        <p:spPr bwMode="auto">
          <a:xfrm flipV="1">
            <a:off x="0" y="3355975"/>
            <a:ext cx="9144000" cy="46038"/>
          </a:xfrm>
          <a:prstGeom prst="line">
            <a:avLst/>
          </a:prstGeom>
          <a:noFill/>
          <a:ln w="76200">
            <a:solidFill>
              <a:schemeClr val="bg1"/>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a:defRPr/>
            </a:pPr>
            <a:endParaRPr lang="en-US" sz="2400">
              <a:solidFill>
                <a:srgbClr val="000000"/>
              </a:solidFill>
              <a:latin typeface="Comic Sans MS" pitchFamily="-112" charset="0"/>
            </a:endParaRPr>
          </a:p>
        </p:txBody>
      </p:sp>
      <p:sp>
        <p:nvSpPr>
          <p:cNvPr id="588822" name="Text Box 22"/>
          <p:cNvSpPr txBox="1">
            <a:spLocks noChangeArrowheads="1"/>
          </p:cNvSpPr>
          <p:nvPr/>
        </p:nvSpPr>
        <p:spPr bwMode="auto">
          <a:xfrm>
            <a:off x="9467850" y="188913"/>
            <a:ext cx="3168650" cy="463550"/>
          </a:xfrm>
          <a:prstGeom prst="rect">
            <a:avLst/>
          </a:prstGeom>
          <a:noFill/>
          <a:ln w="9525">
            <a:noFill/>
            <a:miter lim="800000"/>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algn="r">
              <a:defRPr/>
            </a:pPr>
            <a:r>
              <a:rPr lang="en-US" sz="2400" b="1" dirty="0">
                <a:solidFill>
                  <a:srgbClr val="FFFFFF"/>
                </a:solidFill>
                <a:latin typeface="Arial"/>
                <a:cs typeface="Arial"/>
              </a:rPr>
              <a:t>NTS 39-41, 320</a:t>
            </a:r>
          </a:p>
        </p:txBody>
      </p:sp>
      <p:sp>
        <p:nvSpPr>
          <p:cNvPr id="19" name="Text Box 18"/>
          <p:cNvSpPr txBox="1">
            <a:spLocks noChangeArrowheads="1"/>
          </p:cNvSpPr>
          <p:nvPr/>
        </p:nvSpPr>
        <p:spPr bwMode="auto">
          <a:xfrm>
            <a:off x="0" y="1371600"/>
            <a:ext cx="9144000" cy="587375"/>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lIns="90000" tIns="46800" rIns="90000" bIns="46800">
            <a:spAutoFit/>
          </a:bodyPr>
          <a:lstStyle/>
          <a:p>
            <a:pPr algn="ctr">
              <a:spcBef>
                <a:spcPct val="50000"/>
              </a:spcBef>
              <a:defRPr/>
            </a:pPr>
            <a:r>
              <a:rPr lang="en-US" sz="3200" b="1" dirty="0">
                <a:solidFill>
                  <a:srgbClr val="FFFFFF"/>
                </a:solidFill>
                <a:latin typeface="Comic Sans MS" pitchFamily="-111" charset="0"/>
              </a:rPr>
              <a:t>Who was the Roman Emperor then?</a:t>
            </a:r>
          </a:p>
        </p:txBody>
      </p:sp>
      <p:grpSp>
        <p:nvGrpSpPr>
          <p:cNvPr id="20" name="Group 19"/>
          <p:cNvGrpSpPr>
            <a:grpSpLocks/>
          </p:cNvGrpSpPr>
          <p:nvPr/>
        </p:nvGrpSpPr>
        <p:grpSpPr bwMode="auto">
          <a:xfrm>
            <a:off x="-6350" y="2189163"/>
            <a:ext cx="1865313" cy="2536825"/>
            <a:chOff x="-107878" y="2188663"/>
            <a:chExt cx="1865519" cy="2537545"/>
          </a:xfrm>
        </p:grpSpPr>
        <p:grpSp>
          <p:nvGrpSpPr>
            <p:cNvPr id="301077" name="Group 10"/>
            <p:cNvGrpSpPr>
              <a:grpSpLocks/>
            </p:cNvGrpSpPr>
            <p:nvPr/>
          </p:nvGrpSpPr>
          <p:grpSpPr bwMode="auto">
            <a:xfrm>
              <a:off x="342498" y="2188663"/>
              <a:ext cx="961557" cy="1143312"/>
              <a:chOff x="385" y="1298"/>
              <a:chExt cx="272" cy="408"/>
            </a:xfrm>
          </p:grpSpPr>
          <p:sp>
            <p:nvSpPr>
              <p:cNvPr id="588808" name="Line 8"/>
              <p:cNvSpPr>
                <a:spLocks noChangeShapeType="1"/>
              </p:cNvSpPr>
              <p:nvPr/>
            </p:nvSpPr>
            <p:spPr bwMode="auto">
              <a:xfrm>
                <a:off x="521" y="1298"/>
                <a:ext cx="0" cy="408"/>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a:defRPr/>
                </a:pPr>
                <a:endParaRPr lang="en-US" sz="2400">
                  <a:solidFill>
                    <a:srgbClr val="000000"/>
                  </a:solidFill>
                  <a:latin typeface="Comic Sans MS" pitchFamily="-112" charset="0"/>
                </a:endParaRPr>
              </a:p>
            </p:txBody>
          </p:sp>
          <p:sp>
            <p:nvSpPr>
              <p:cNvPr id="588809" name="Line 9"/>
              <p:cNvSpPr>
                <a:spLocks noChangeShapeType="1"/>
              </p:cNvSpPr>
              <p:nvPr/>
            </p:nvSpPr>
            <p:spPr bwMode="auto">
              <a:xfrm rot="16200000" flipV="1">
                <a:off x="521" y="1298"/>
                <a:ext cx="0" cy="272"/>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a:defRPr/>
                </a:pPr>
                <a:endParaRPr lang="en-US" sz="2400">
                  <a:solidFill>
                    <a:srgbClr val="000000"/>
                  </a:solidFill>
                  <a:latin typeface="Comic Sans MS" pitchFamily="-112" charset="0"/>
                </a:endParaRPr>
              </a:p>
            </p:txBody>
          </p:sp>
        </p:grpSp>
        <p:sp>
          <p:nvSpPr>
            <p:cNvPr id="21" name="Text Box 18"/>
            <p:cNvSpPr txBox="1">
              <a:spLocks noChangeArrowheads="1"/>
            </p:cNvSpPr>
            <p:nvPr/>
          </p:nvSpPr>
          <p:spPr bwMode="auto">
            <a:xfrm>
              <a:off x="-107878" y="3524129"/>
              <a:ext cx="1865519" cy="1202079"/>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lIns="90000" tIns="46800" rIns="90000" bIns="46800">
              <a:spAutoFit/>
            </a:bodyPr>
            <a:lstStyle/>
            <a:p>
              <a:pPr algn="ctr">
                <a:spcBef>
                  <a:spcPct val="50000"/>
                </a:spcBef>
                <a:defRPr/>
              </a:pPr>
              <a:r>
                <a:rPr lang="en-US" sz="2400" b="1" dirty="0">
                  <a:solidFill>
                    <a:srgbClr val="FFFFFF"/>
                  </a:solidFill>
                  <a:latin typeface="Comic Sans MS" pitchFamily="-111" charset="0"/>
                </a:rPr>
                <a:t>Christ Crucified</a:t>
              </a:r>
              <a:br>
                <a:rPr lang="en-US" sz="2400" b="1" dirty="0">
                  <a:solidFill>
                    <a:srgbClr val="FFFFFF"/>
                  </a:solidFill>
                  <a:latin typeface="Comic Sans MS" pitchFamily="-111" charset="0"/>
                </a:rPr>
              </a:br>
              <a:r>
                <a:rPr lang="en-US" sz="2400" b="1" dirty="0">
                  <a:solidFill>
                    <a:srgbClr val="FFFFFF"/>
                  </a:solidFill>
                  <a:latin typeface="Comic Sans MS" pitchFamily="-111" charset="0"/>
                </a:rPr>
                <a:t>AD 33</a:t>
              </a:r>
            </a:p>
          </p:txBody>
        </p:sp>
      </p:grpSp>
      <p:sp>
        <p:nvSpPr>
          <p:cNvPr id="3" name="Chevron 2"/>
          <p:cNvSpPr>
            <a:spLocks noChangeAspect="1"/>
          </p:cNvSpPr>
          <p:nvPr/>
        </p:nvSpPr>
        <p:spPr bwMode="auto">
          <a:xfrm>
            <a:off x="-284163" y="4716463"/>
            <a:ext cx="1712913" cy="649287"/>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r>
              <a:rPr lang="en-US" b="1" dirty="0">
                <a:solidFill>
                  <a:srgbClr val="000000"/>
                </a:solidFill>
                <a:latin typeface="Arial"/>
                <a:cs typeface="Arial"/>
              </a:rPr>
              <a:t>Tiberius</a:t>
            </a:r>
            <a:br>
              <a:rPr lang="en-US" sz="2400" b="1" dirty="0">
                <a:solidFill>
                  <a:srgbClr val="000000"/>
                </a:solidFill>
                <a:latin typeface="Arial"/>
                <a:cs typeface="Arial"/>
              </a:rPr>
            </a:br>
            <a:r>
              <a:rPr lang="en-US" sz="1600" b="1" dirty="0">
                <a:solidFill>
                  <a:srgbClr val="000000"/>
                </a:solidFill>
                <a:latin typeface="Arial"/>
                <a:cs typeface="Arial"/>
              </a:rPr>
              <a:t>14-37</a:t>
            </a:r>
            <a:endParaRPr lang="en-US" sz="2400" b="1" dirty="0">
              <a:solidFill>
                <a:srgbClr val="000000"/>
              </a:solidFill>
              <a:latin typeface="Arial"/>
              <a:cs typeface="Arial"/>
            </a:endParaRPr>
          </a:p>
        </p:txBody>
      </p:sp>
      <p:sp>
        <p:nvSpPr>
          <p:cNvPr id="12" name="Chevron 11"/>
          <p:cNvSpPr>
            <a:spLocks noChangeAspect="1"/>
          </p:cNvSpPr>
          <p:nvPr/>
        </p:nvSpPr>
        <p:spPr bwMode="auto">
          <a:xfrm>
            <a:off x="1042988" y="4716463"/>
            <a:ext cx="1746250" cy="649287"/>
          </a:xfrm>
          <a:prstGeom prst="chevron">
            <a:avLst>
              <a:gd name="adj" fmla="val 49905"/>
            </a:avLst>
          </a:prstGeom>
          <a:solidFill>
            <a:schemeClr val="tx1"/>
          </a:solidFill>
          <a:ln w="9525">
            <a:solidFill>
              <a:schemeClr val="bg1"/>
            </a:solidFill>
            <a:round/>
            <a:headEnd/>
            <a:tailEnd type="stealth" w="lg" len="lg"/>
          </a:ln>
        </p:spPr>
        <p:txBody>
          <a:bodyPr lIns="90000" tIns="46800" rIns="90000" bIns="46800">
            <a:spAutoFit/>
          </a:bodyPr>
          <a:lstStyle/>
          <a:p>
            <a:pPr algn="ctr"/>
            <a:r>
              <a:rPr lang="en-US" b="1">
                <a:solidFill>
                  <a:srgbClr val="FFFFFF"/>
                </a:solidFill>
                <a:latin typeface="Arial" charset="0"/>
                <a:cs typeface="Arial" charset="0"/>
              </a:rPr>
              <a:t>Caligula</a:t>
            </a:r>
            <a:br>
              <a:rPr lang="en-US" sz="2400" b="1">
                <a:solidFill>
                  <a:srgbClr val="FFFFFF"/>
                </a:solidFill>
                <a:latin typeface="Arial" charset="0"/>
                <a:cs typeface="Arial" charset="0"/>
              </a:rPr>
            </a:br>
            <a:r>
              <a:rPr lang="en-US" sz="1600" b="1">
                <a:solidFill>
                  <a:srgbClr val="FFFFFF"/>
                </a:solidFill>
                <a:latin typeface="Arial" charset="0"/>
                <a:cs typeface="Arial" charset="0"/>
              </a:rPr>
              <a:t>37-41</a:t>
            </a:r>
            <a:endParaRPr lang="en-US" sz="2400" b="1">
              <a:solidFill>
                <a:srgbClr val="FFFFFF"/>
              </a:solidFill>
              <a:latin typeface="Arial" charset="0"/>
              <a:cs typeface="Arial" charset="0"/>
            </a:endParaRPr>
          </a:p>
        </p:txBody>
      </p:sp>
      <p:sp>
        <p:nvSpPr>
          <p:cNvPr id="13" name="Chevron 12"/>
          <p:cNvSpPr>
            <a:spLocks noChangeAspect="1"/>
          </p:cNvSpPr>
          <p:nvPr/>
        </p:nvSpPr>
        <p:spPr bwMode="auto">
          <a:xfrm>
            <a:off x="2290763" y="4716463"/>
            <a:ext cx="1828800" cy="649287"/>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r>
              <a:rPr lang="en-US" b="1" dirty="0">
                <a:solidFill>
                  <a:srgbClr val="000000"/>
                </a:solidFill>
                <a:latin typeface="Arial"/>
                <a:cs typeface="Arial"/>
              </a:rPr>
              <a:t>Claudius</a:t>
            </a:r>
            <a:br>
              <a:rPr lang="en-US" sz="2400" b="1" dirty="0">
                <a:solidFill>
                  <a:srgbClr val="000000"/>
                </a:solidFill>
                <a:latin typeface="Arial"/>
                <a:cs typeface="Arial"/>
              </a:rPr>
            </a:br>
            <a:r>
              <a:rPr lang="en-US" sz="1600" b="1" dirty="0">
                <a:solidFill>
                  <a:srgbClr val="000000"/>
                </a:solidFill>
                <a:latin typeface="Arial"/>
                <a:cs typeface="Arial"/>
              </a:rPr>
              <a:t>41-54</a:t>
            </a:r>
            <a:endParaRPr lang="en-US" sz="2400" b="1" dirty="0">
              <a:solidFill>
                <a:srgbClr val="000000"/>
              </a:solidFill>
              <a:latin typeface="Arial"/>
              <a:cs typeface="Arial"/>
            </a:endParaRPr>
          </a:p>
        </p:txBody>
      </p:sp>
      <p:sp>
        <p:nvSpPr>
          <p:cNvPr id="14" name="Chevron 13"/>
          <p:cNvSpPr>
            <a:spLocks noChangeAspect="1"/>
          </p:cNvSpPr>
          <p:nvPr/>
        </p:nvSpPr>
        <p:spPr bwMode="auto">
          <a:xfrm>
            <a:off x="3665538" y="4729163"/>
            <a:ext cx="1414462" cy="647700"/>
          </a:xfrm>
          <a:prstGeom prst="chevron">
            <a:avLst>
              <a:gd name="adj" fmla="val 49995"/>
            </a:avLst>
          </a:prstGeom>
          <a:solidFill>
            <a:schemeClr val="tx1"/>
          </a:solidFill>
          <a:ln w="9525">
            <a:solidFill>
              <a:schemeClr val="bg1"/>
            </a:solidFill>
            <a:round/>
            <a:headEnd/>
            <a:tailEnd type="stealth" w="lg" len="lg"/>
          </a:ln>
        </p:spPr>
        <p:txBody>
          <a:bodyPr lIns="90000" tIns="46800" rIns="90000" bIns="46800">
            <a:spAutoFit/>
          </a:bodyPr>
          <a:lstStyle/>
          <a:p>
            <a:pPr algn="ctr"/>
            <a:r>
              <a:rPr lang="en-US" b="1">
                <a:solidFill>
                  <a:srgbClr val="FFFFFF"/>
                </a:solidFill>
                <a:latin typeface="Arial" charset="0"/>
                <a:cs typeface="Arial" charset="0"/>
              </a:rPr>
              <a:t>Nero</a:t>
            </a:r>
            <a:br>
              <a:rPr lang="en-US" sz="2400" b="1">
                <a:solidFill>
                  <a:srgbClr val="FFFFFF"/>
                </a:solidFill>
                <a:latin typeface="Arial" charset="0"/>
                <a:cs typeface="Arial" charset="0"/>
              </a:rPr>
            </a:br>
            <a:r>
              <a:rPr lang="en-US" sz="1600" b="1">
                <a:solidFill>
                  <a:srgbClr val="FFFFFF"/>
                </a:solidFill>
                <a:latin typeface="Arial" charset="0"/>
                <a:cs typeface="Arial" charset="0"/>
              </a:rPr>
              <a:t>54-68</a:t>
            </a:r>
            <a:endParaRPr lang="en-US" sz="2400" b="1">
              <a:solidFill>
                <a:srgbClr val="FFFFFF"/>
              </a:solidFill>
              <a:latin typeface="Arial" charset="0"/>
              <a:cs typeface="Arial" charset="0"/>
            </a:endParaRPr>
          </a:p>
        </p:txBody>
      </p:sp>
      <p:sp>
        <p:nvSpPr>
          <p:cNvPr id="15" name="Chevron 14"/>
          <p:cNvSpPr>
            <a:spLocks noChangeAspect="1"/>
          </p:cNvSpPr>
          <p:nvPr/>
        </p:nvSpPr>
        <p:spPr bwMode="auto">
          <a:xfrm>
            <a:off x="4638675" y="4716463"/>
            <a:ext cx="2244725" cy="649287"/>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r>
              <a:rPr lang="en-US" b="1" dirty="0">
                <a:solidFill>
                  <a:srgbClr val="000000"/>
                </a:solidFill>
                <a:latin typeface="Arial"/>
                <a:cs typeface="Arial"/>
              </a:rPr>
              <a:t>Vespasian</a:t>
            </a:r>
            <a:br>
              <a:rPr lang="en-US" sz="2400" b="1" dirty="0">
                <a:solidFill>
                  <a:srgbClr val="000000"/>
                </a:solidFill>
                <a:latin typeface="Arial"/>
                <a:cs typeface="Arial"/>
              </a:rPr>
            </a:br>
            <a:r>
              <a:rPr lang="en-US" sz="1600" b="1" dirty="0">
                <a:solidFill>
                  <a:srgbClr val="000000"/>
                </a:solidFill>
                <a:latin typeface="Arial"/>
                <a:cs typeface="Arial"/>
              </a:rPr>
              <a:t>69-79</a:t>
            </a:r>
            <a:endParaRPr lang="en-US" sz="2400" b="1" dirty="0">
              <a:solidFill>
                <a:srgbClr val="000000"/>
              </a:solidFill>
              <a:latin typeface="Arial"/>
              <a:cs typeface="Arial"/>
            </a:endParaRPr>
          </a:p>
        </p:txBody>
      </p:sp>
      <p:sp>
        <p:nvSpPr>
          <p:cNvPr id="17" name="Chevron 16"/>
          <p:cNvSpPr>
            <a:spLocks noChangeAspect="1"/>
          </p:cNvSpPr>
          <p:nvPr/>
        </p:nvSpPr>
        <p:spPr bwMode="auto">
          <a:xfrm>
            <a:off x="7337425" y="4716463"/>
            <a:ext cx="1817688" cy="649287"/>
          </a:xfrm>
          <a:prstGeom prst="chevron">
            <a:avLst>
              <a:gd name="adj" fmla="val 49886"/>
            </a:avLst>
          </a:prstGeom>
          <a:solidFill>
            <a:schemeClr val="tx1"/>
          </a:solidFill>
          <a:ln w="9525">
            <a:solidFill>
              <a:schemeClr val="bg1"/>
            </a:solidFill>
            <a:round/>
            <a:headEnd/>
            <a:tailEnd type="stealth" w="lg" len="lg"/>
          </a:ln>
        </p:spPr>
        <p:txBody>
          <a:bodyPr lIns="90000" tIns="46800" rIns="90000" bIns="46800">
            <a:spAutoFit/>
          </a:bodyPr>
          <a:lstStyle/>
          <a:p>
            <a:pPr algn="ctr"/>
            <a:r>
              <a:rPr lang="en-US" b="1">
                <a:solidFill>
                  <a:srgbClr val="FFFFFF"/>
                </a:solidFill>
                <a:latin typeface="Arial" charset="0"/>
                <a:cs typeface="Arial" charset="0"/>
              </a:rPr>
              <a:t>Domitian</a:t>
            </a:r>
            <a:br>
              <a:rPr lang="en-US" sz="2400" b="1">
                <a:solidFill>
                  <a:srgbClr val="FFFFFF"/>
                </a:solidFill>
                <a:latin typeface="Arial" charset="0"/>
                <a:cs typeface="Arial" charset="0"/>
              </a:rPr>
            </a:br>
            <a:r>
              <a:rPr lang="en-US" sz="1600" b="1">
                <a:solidFill>
                  <a:srgbClr val="FFFFFF"/>
                </a:solidFill>
                <a:latin typeface="Arial" charset="0"/>
                <a:cs typeface="Arial" charset="0"/>
              </a:rPr>
              <a:t>81-96</a:t>
            </a:r>
            <a:endParaRPr lang="en-US" sz="2400" b="1">
              <a:solidFill>
                <a:srgbClr val="FFFFFF"/>
              </a:solidFill>
              <a:latin typeface="Arial" charset="0"/>
              <a:cs typeface="Arial" charset="0"/>
            </a:endParaRPr>
          </a:p>
        </p:txBody>
      </p:sp>
      <p:grpSp>
        <p:nvGrpSpPr>
          <p:cNvPr id="23" name="Group 22"/>
          <p:cNvGrpSpPr>
            <a:grpSpLocks/>
          </p:cNvGrpSpPr>
          <p:nvPr/>
        </p:nvGrpSpPr>
        <p:grpSpPr bwMode="auto">
          <a:xfrm>
            <a:off x="7200900" y="2201863"/>
            <a:ext cx="1976438" cy="2457450"/>
            <a:chOff x="7200672" y="2202092"/>
            <a:chExt cx="1977348" cy="2456650"/>
          </a:xfrm>
        </p:grpSpPr>
        <p:sp>
          <p:nvSpPr>
            <p:cNvPr id="18" name="Text Box 18"/>
            <p:cNvSpPr txBox="1">
              <a:spLocks noChangeArrowheads="1"/>
            </p:cNvSpPr>
            <p:nvPr/>
          </p:nvSpPr>
          <p:spPr bwMode="auto">
            <a:xfrm>
              <a:off x="7200672" y="3455809"/>
              <a:ext cx="1977348" cy="1202933"/>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lIns="90000" tIns="46800" rIns="90000" bIns="46800">
              <a:spAutoFit/>
            </a:bodyPr>
            <a:lstStyle/>
            <a:p>
              <a:pPr algn="ctr">
                <a:spcBef>
                  <a:spcPct val="50000"/>
                </a:spcBef>
                <a:defRPr/>
              </a:pPr>
              <a:r>
                <a:rPr lang="en-US" sz="2400" b="1" dirty="0">
                  <a:solidFill>
                    <a:srgbClr val="FFFFFF"/>
                  </a:solidFill>
                  <a:latin typeface="Comic Sans MS" pitchFamily="-111" charset="0"/>
                </a:rPr>
                <a:t>Revelation Written </a:t>
              </a:r>
              <a:br>
                <a:rPr lang="en-US" sz="2400" b="1" dirty="0">
                  <a:solidFill>
                    <a:srgbClr val="FFFFFF"/>
                  </a:solidFill>
                  <a:latin typeface="Comic Sans MS" pitchFamily="-111" charset="0"/>
                </a:rPr>
              </a:br>
              <a:r>
                <a:rPr lang="en-US" sz="2400" b="1" dirty="0">
                  <a:solidFill>
                    <a:srgbClr val="FFFFFF"/>
                  </a:solidFill>
                  <a:latin typeface="Comic Sans MS" pitchFamily="-111" charset="0"/>
                </a:rPr>
                <a:t>AD 95</a:t>
              </a:r>
            </a:p>
          </p:txBody>
        </p:sp>
        <p:pic>
          <p:nvPicPr>
            <p:cNvPr id="301076"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29119" y="2202092"/>
              <a:ext cx="1527263" cy="136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2" name="Text Box 18"/>
          <p:cNvSpPr txBox="1">
            <a:spLocks noChangeArrowheads="1"/>
          </p:cNvSpPr>
          <p:nvPr/>
        </p:nvSpPr>
        <p:spPr bwMode="auto">
          <a:xfrm>
            <a:off x="4127500" y="3455988"/>
            <a:ext cx="2030413" cy="1201737"/>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lIns="90000" tIns="46800" rIns="90000" bIns="46800">
            <a:spAutoFit/>
          </a:bodyPr>
          <a:lstStyle/>
          <a:p>
            <a:pPr algn="ctr">
              <a:spcBef>
                <a:spcPct val="50000"/>
              </a:spcBef>
              <a:defRPr/>
            </a:pPr>
            <a:r>
              <a:rPr lang="en-US" sz="2400" b="1" dirty="0">
                <a:solidFill>
                  <a:srgbClr val="FFFFFF"/>
                </a:solidFill>
                <a:latin typeface="Comic Sans MS" pitchFamily="-111" charset="0"/>
              </a:rPr>
              <a:t>Jerusalem Destroyed</a:t>
            </a:r>
            <a:br>
              <a:rPr lang="en-US" sz="2400" b="1" dirty="0">
                <a:solidFill>
                  <a:srgbClr val="FFFFFF"/>
                </a:solidFill>
                <a:latin typeface="Comic Sans MS" pitchFamily="-111" charset="0"/>
              </a:rPr>
            </a:br>
            <a:r>
              <a:rPr lang="en-US" sz="2400" b="1" dirty="0">
                <a:solidFill>
                  <a:srgbClr val="FFFFFF"/>
                </a:solidFill>
                <a:latin typeface="Comic Sans MS" pitchFamily="-111" charset="0"/>
              </a:rPr>
              <a:t>AD 70</a:t>
            </a:r>
          </a:p>
        </p:txBody>
      </p:sp>
      <p:pic>
        <p:nvPicPr>
          <p:cNvPr id="8" name="Picture 7" descr="Herod's Temple model 4.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30738" y="2030413"/>
            <a:ext cx="97155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Multiply 9"/>
          <p:cNvSpPr/>
          <p:nvPr/>
        </p:nvSpPr>
        <p:spPr bwMode="auto">
          <a:xfrm>
            <a:off x="4532313" y="1973263"/>
            <a:ext cx="1168400" cy="1281112"/>
          </a:xfrm>
          <a:prstGeom prst="mathMultiply">
            <a:avLst>
              <a:gd name="adj1" fmla="val 17055"/>
            </a:avLst>
          </a:prstGeom>
          <a:solidFill>
            <a:srgbClr val="FFFF0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sz="2400">
              <a:solidFill>
                <a:srgbClr val="000000"/>
              </a:solidFill>
              <a:latin typeface="Comic Sans MS" pitchFamily="-112" charset="0"/>
            </a:endParaRPr>
          </a:p>
        </p:txBody>
      </p:sp>
      <p:sp>
        <p:nvSpPr>
          <p:cNvPr id="30" name="Chevron 29"/>
          <p:cNvSpPr>
            <a:spLocks noChangeAspect="1"/>
          </p:cNvSpPr>
          <p:nvPr/>
        </p:nvSpPr>
        <p:spPr bwMode="auto">
          <a:xfrm>
            <a:off x="6259513" y="4716463"/>
            <a:ext cx="1428750" cy="649287"/>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r>
              <a:rPr lang="en-US" b="1" dirty="0">
                <a:solidFill>
                  <a:srgbClr val="000000"/>
                </a:solidFill>
                <a:latin typeface="Arial"/>
                <a:cs typeface="Arial"/>
              </a:rPr>
              <a:t>Titus</a:t>
            </a:r>
            <a:br>
              <a:rPr lang="en-US" sz="2400" b="1" dirty="0">
                <a:solidFill>
                  <a:srgbClr val="000000"/>
                </a:solidFill>
                <a:latin typeface="Arial"/>
                <a:cs typeface="Arial"/>
              </a:rPr>
            </a:br>
            <a:r>
              <a:rPr lang="en-US" sz="1600" b="1" dirty="0">
                <a:solidFill>
                  <a:srgbClr val="000000"/>
                </a:solidFill>
                <a:latin typeface="Arial"/>
                <a:cs typeface="Arial"/>
              </a:rPr>
              <a:t>79-81</a:t>
            </a:r>
            <a:endParaRPr lang="en-US" sz="2400" b="1" dirty="0">
              <a:solidFill>
                <a:srgbClr val="000000"/>
              </a:solidFill>
              <a:latin typeface="Arial"/>
              <a:cs typeface="Arial"/>
            </a:endParaRPr>
          </a:p>
        </p:txBody>
      </p:sp>
      <p:sp>
        <p:nvSpPr>
          <p:cNvPr id="31" name="Text Box 18"/>
          <p:cNvSpPr txBox="1">
            <a:spLocks noChangeArrowheads="1"/>
          </p:cNvSpPr>
          <p:nvPr/>
        </p:nvSpPr>
        <p:spPr bwMode="auto">
          <a:xfrm>
            <a:off x="6746875" y="5487988"/>
            <a:ext cx="2397125" cy="1325562"/>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lIns="90000" tIns="46800" rIns="90000" bIns="46800">
            <a:spAutoFit/>
          </a:bodyPr>
          <a:lstStyle/>
          <a:p>
            <a:pPr algn="ctr">
              <a:spcBef>
                <a:spcPct val="50000"/>
              </a:spcBef>
              <a:defRPr/>
            </a:pPr>
            <a:r>
              <a:rPr lang="en-US" sz="1600" b="1" dirty="0">
                <a:solidFill>
                  <a:srgbClr val="FFFFFF"/>
                </a:solidFill>
                <a:latin typeface="Comic Sans MS" pitchFamily="-111" charset="0"/>
              </a:rPr>
              <a:t>Supported by:</a:t>
            </a:r>
            <a:br>
              <a:rPr lang="en-US" sz="1600" b="1" dirty="0">
                <a:solidFill>
                  <a:srgbClr val="FFFFFF"/>
                </a:solidFill>
                <a:latin typeface="Comic Sans MS" pitchFamily="-111" charset="0"/>
              </a:rPr>
            </a:br>
            <a:r>
              <a:rPr lang="en-US" sz="1600" b="1" dirty="0">
                <a:solidFill>
                  <a:srgbClr val="FFFFFF"/>
                </a:solidFill>
                <a:latin typeface="Comic Sans MS" pitchFamily="-111" charset="0"/>
              </a:rPr>
              <a:t>Irenaeus</a:t>
            </a:r>
            <a:br>
              <a:rPr lang="en-US" sz="1600" b="1" dirty="0">
                <a:solidFill>
                  <a:srgbClr val="FFFFFF"/>
                </a:solidFill>
                <a:latin typeface="Comic Sans MS" pitchFamily="-111" charset="0"/>
              </a:rPr>
            </a:br>
            <a:r>
              <a:rPr lang="en-US" sz="1600" b="1" dirty="0" err="1">
                <a:solidFill>
                  <a:srgbClr val="FFFFFF"/>
                </a:solidFill>
                <a:latin typeface="Comic Sans MS" pitchFamily="-111" charset="0"/>
              </a:rPr>
              <a:t>Victorinus</a:t>
            </a:r>
            <a:r>
              <a:rPr lang="en-US" sz="1600" b="1" dirty="0">
                <a:solidFill>
                  <a:srgbClr val="FFFFFF"/>
                </a:solidFill>
                <a:latin typeface="Comic Sans MS" pitchFamily="-111" charset="0"/>
              </a:rPr>
              <a:t> of </a:t>
            </a:r>
            <a:r>
              <a:rPr lang="en-US" sz="1600" b="1" dirty="0" err="1">
                <a:solidFill>
                  <a:srgbClr val="FFFFFF"/>
                </a:solidFill>
                <a:latin typeface="Comic Sans MS" pitchFamily="-111" charset="0"/>
              </a:rPr>
              <a:t>Pettau</a:t>
            </a:r>
            <a:r>
              <a:rPr lang="en-US" sz="1600" b="1" dirty="0">
                <a:solidFill>
                  <a:srgbClr val="FFFFFF"/>
                </a:solidFill>
                <a:latin typeface="Comic Sans MS" pitchFamily="-111" charset="0"/>
              </a:rPr>
              <a:t> Clement of Alexandria</a:t>
            </a:r>
            <a:br>
              <a:rPr lang="en-US" sz="1600" b="1" dirty="0">
                <a:solidFill>
                  <a:srgbClr val="FFFFFF"/>
                </a:solidFill>
                <a:latin typeface="Comic Sans MS" pitchFamily="-111" charset="0"/>
              </a:rPr>
            </a:br>
            <a:r>
              <a:rPr lang="en-US" sz="1600" b="1" dirty="0">
                <a:solidFill>
                  <a:srgbClr val="FFFFFF"/>
                </a:solidFill>
                <a:latin typeface="Comic Sans MS" pitchFamily="-111" charset="0"/>
              </a:rPr>
              <a:t> Eusebius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588806"/>
                                        </p:tgtEl>
                                        <p:attrNameLst>
                                          <p:attrName>style.visibility</p:attrName>
                                        </p:attrNameLst>
                                      </p:cBhvr>
                                      <p:to>
                                        <p:strVal val="visible"/>
                                      </p:to>
                                    </p:set>
                                    <p:animEffect transition="in" filter="wipe(left)">
                                      <p:cBhvr>
                                        <p:cTn id="11" dur="1200"/>
                                        <p:tgtEl>
                                          <p:spTgt spid="58880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nodeType="afterGroup">
                            <p:stCondLst>
                              <p:cond delay="0"/>
                            </p:stCondLst>
                            <p:childTnLst>
                              <p:par>
                                <p:cTn id="17" presetID="2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par>
                          <p:cTn id="40" fill="hold" nodeType="afterGroup">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par>
                          <p:cTn id="45" fill="hold" nodeType="afterGroup">
                            <p:stCondLst>
                              <p:cond delay="500"/>
                            </p:stCondLst>
                            <p:childTnLst>
                              <p:par>
                                <p:cTn id="46" presetID="31" presetClass="entr" presetSubtype="0" fill="hold"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1000" fill="hold"/>
                                        <p:tgtEl>
                                          <p:spTgt spid="10"/>
                                        </p:tgtEl>
                                        <p:attrNameLst>
                                          <p:attrName>ppt_w</p:attrName>
                                        </p:attrNameLst>
                                      </p:cBhvr>
                                      <p:tavLst>
                                        <p:tav tm="0">
                                          <p:val>
                                            <p:fltVal val="0"/>
                                          </p:val>
                                        </p:tav>
                                        <p:tav tm="100000">
                                          <p:val>
                                            <p:strVal val="#ppt_w"/>
                                          </p:val>
                                        </p:tav>
                                      </p:tavLst>
                                    </p:anim>
                                    <p:anim calcmode="lin" valueType="num">
                                      <p:cBhvr>
                                        <p:cTn id="49" dur="1000" fill="hold"/>
                                        <p:tgtEl>
                                          <p:spTgt spid="10"/>
                                        </p:tgtEl>
                                        <p:attrNameLst>
                                          <p:attrName>ppt_h</p:attrName>
                                        </p:attrNameLst>
                                      </p:cBhvr>
                                      <p:tavLst>
                                        <p:tav tm="0">
                                          <p:val>
                                            <p:fltVal val="0"/>
                                          </p:val>
                                        </p:tav>
                                        <p:tav tm="100000">
                                          <p:val>
                                            <p:strVal val="#ppt_h"/>
                                          </p:val>
                                        </p:tav>
                                      </p:tavLst>
                                    </p:anim>
                                    <p:anim calcmode="lin" valueType="num">
                                      <p:cBhvr>
                                        <p:cTn id="50" dur="1000" fill="hold"/>
                                        <p:tgtEl>
                                          <p:spTgt spid="10"/>
                                        </p:tgtEl>
                                        <p:attrNameLst>
                                          <p:attrName>style.rotation</p:attrName>
                                        </p:attrNameLst>
                                      </p:cBhvr>
                                      <p:tavLst>
                                        <p:tav tm="0">
                                          <p:val>
                                            <p:fltVal val="90"/>
                                          </p:val>
                                        </p:tav>
                                        <p:tav tm="100000">
                                          <p:val>
                                            <p:fltVal val="0"/>
                                          </p:val>
                                        </p:tav>
                                      </p:tavLst>
                                    </p:anim>
                                    <p:animEffect transition="in" filter="fade">
                                      <p:cBhvr>
                                        <p:cTn id="51" dur="1000"/>
                                        <p:tgtEl>
                                          <p:spTgt spid="10"/>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left)">
                                      <p:cBhvr>
                                        <p:cTn id="56" dur="500"/>
                                        <p:tgtEl>
                                          <p:spTgt spid="30"/>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 presetClass="entr" presetSubtype="0"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dissolve">
                                      <p:cBhvr>
                                        <p:cTn id="7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P spid="12" grpId="0" animBg="1"/>
      <p:bldP spid="13" grpId="0" animBg="1"/>
      <p:bldP spid="14" grpId="0" animBg="1"/>
      <p:bldP spid="15" grpId="0" animBg="1"/>
      <p:bldP spid="17" grpId="0" animBg="1"/>
      <p:bldP spid="22" grpId="0"/>
      <p:bldP spid="30" grpId="0" animBg="1"/>
      <p:bldP spid="3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5" name="Picture 2" descr="Ignatiu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3226"/>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07" name="Rectangle 3"/>
          <p:cNvSpPr>
            <a:spLocks noGrp="1" noChangeArrowheads="1"/>
          </p:cNvSpPr>
          <p:nvPr>
            <p:ph type="ctrTitle"/>
          </p:nvPr>
        </p:nvSpPr>
        <p:spPr>
          <a:xfrm>
            <a:off x="0" y="0"/>
            <a:ext cx="9144000" cy="3068960"/>
          </a:xfrm>
        </p:spPr>
        <p:txBody>
          <a:bodyPr anchor="t"/>
          <a:lstStyle/>
          <a:p>
            <a:pPr eaLnBrk="1" hangingPunct="1">
              <a:defRPr/>
            </a:pPr>
            <a:r>
              <a:rPr lang="en-US" dirty="0">
                <a:solidFill>
                  <a:schemeClr val="tx1"/>
                </a:solidFill>
                <a:effectLst>
                  <a:glow rad="177800">
                    <a:srgbClr val="000000"/>
                  </a:glow>
                </a:effectLst>
                <a:latin typeface="Aril" charset="0"/>
                <a:ea typeface="ＭＳ Ｐゴシック" charset="0"/>
              </a:rPr>
              <a:t>The Emperor Cult Threatened Christians</a:t>
            </a:r>
            <a:endParaRPr lang="en-US" sz="4400" dirty="0">
              <a:solidFill>
                <a:schemeClr val="tx1"/>
              </a:solidFill>
              <a:effectLst>
                <a:glow rad="177800">
                  <a:srgbClr val="000000"/>
                </a:glow>
              </a:effectLst>
              <a:latin typeface="Aril" charset="0"/>
              <a:ea typeface="ＭＳ Ｐゴシック" charset="0"/>
            </a:endParaRPr>
          </a:p>
        </p:txBody>
      </p:sp>
      <p:sp>
        <p:nvSpPr>
          <p:cNvPr id="123909" name="Rectangle 5"/>
          <p:cNvSpPr>
            <a:spLocks noChangeArrowheads="1"/>
          </p:cNvSpPr>
          <p:nvPr/>
        </p:nvSpPr>
        <p:spPr bwMode="auto">
          <a:xfrm>
            <a:off x="1143000" y="5791200"/>
            <a:ext cx="7391400" cy="1066800"/>
          </a:xfrm>
          <a:prstGeom prst="rect">
            <a:avLst/>
          </a:prstGeom>
          <a:gradFill rotWithShape="1">
            <a:gsLst>
              <a:gs pos="0">
                <a:schemeClr val="bg1"/>
              </a:gs>
              <a:gs pos="100000">
                <a:schemeClr val="bg1">
                  <a:gamma/>
                  <a:shade val="46275"/>
                  <a:invGamma/>
                </a:schemeClr>
              </a:gs>
            </a:gsLst>
            <a:lin ang="5400000" scaled="1"/>
          </a:gradFill>
          <a:ln w="9525">
            <a:noFill/>
            <a:miter lim="800000"/>
            <a:headEnd/>
            <a:tailEnd/>
          </a:ln>
          <a:effectLst/>
        </p:spPr>
        <p:txBody>
          <a:bodyPr/>
          <a:lstStyle/>
          <a:p>
            <a:pPr algn="ctr" eaLnBrk="1" hangingPunct="1">
              <a:lnSpc>
                <a:spcPct val="80000"/>
              </a:lnSpc>
              <a:spcBef>
                <a:spcPct val="20000"/>
              </a:spcBef>
              <a:buClr>
                <a:schemeClr val="hlink"/>
              </a:buClr>
              <a:buSzPct val="80000"/>
              <a:buFont typeface="Arial" charset="0"/>
              <a:buNone/>
              <a:defRPr/>
            </a:pPr>
            <a:r>
              <a:rPr lang="en-US" sz="2400" i="1">
                <a:effectLst>
                  <a:outerShdw blurRad="38100" dist="38100" dir="2700000" algn="tl">
                    <a:srgbClr val="000000"/>
                  </a:outerShdw>
                </a:effectLst>
              </a:rPr>
              <a:t>Ignatius </a:t>
            </a:r>
            <a:r>
              <a:rPr lang="mr-IN" sz="2400"/>
              <a:t>(c. 35 – c. 107)</a:t>
            </a:r>
            <a:r>
              <a:rPr lang="en-US" sz="2400" i="1">
                <a:effectLst>
                  <a:outerShdw blurRad="38100" dist="38100" dir="2700000" algn="tl">
                    <a:srgbClr val="000000"/>
                  </a:outerShdw>
                </a:effectLst>
              </a:rPr>
              <a:t>, Bishop of Antioch, refused emperor worship and was brought to Rome to be fed to wild beasts.  En route he wrote seven letters.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4" descr="Polycar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09775" y="0"/>
            <a:ext cx="72104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6" name="Rectangle 2"/>
          <p:cNvSpPr>
            <a:spLocks noGrp="1" noRot="1" noChangeArrowheads="1"/>
          </p:cNvSpPr>
          <p:nvPr>
            <p:ph type="title"/>
          </p:nvPr>
        </p:nvSpPr>
        <p:spPr>
          <a:xfrm>
            <a:off x="0" y="0"/>
            <a:ext cx="6443663" cy="914400"/>
          </a:xfrm>
          <a:solidFill>
            <a:srgbClr val="006600"/>
          </a:solidFill>
        </p:spPr>
        <p:txBody>
          <a:bodyPr/>
          <a:lstStyle/>
          <a:p>
            <a:pPr eaLnBrk="1" hangingPunct="1">
              <a:defRPr/>
            </a:pPr>
            <a:r>
              <a:rPr lang="en-US" dirty="0">
                <a:ea typeface="+mj-ea"/>
                <a:cs typeface="+mj-cs"/>
              </a:rPr>
              <a:t>Polycarp</a:t>
            </a:r>
            <a:r>
              <a:rPr lang="fr-FR" dirty="0">
                <a:latin typeface="Arial"/>
                <a:ea typeface="+mj-ea"/>
                <a:cs typeface="+mj-cs"/>
              </a:rPr>
              <a:t>'</a:t>
            </a:r>
            <a:r>
              <a:rPr lang="en-US" dirty="0">
                <a:ea typeface="+mj-ea"/>
                <a:cs typeface="+mj-cs"/>
              </a:rPr>
              <a:t>s Martyrdom</a:t>
            </a:r>
          </a:p>
        </p:txBody>
      </p:sp>
      <p:sp>
        <p:nvSpPr>
          <p:cNvPr id="11270" name="Rectangle 6"/>
          <p:cNvSpPr>
            <a:spLocks noRot="1" noChangeArrowheads="1"/>
          </p:cNvSpPr>
          <p:nvPr/>
        </p:nvSpPr>
        <p:spPr bwMode="auto">
          <a:xfrm>
            <a:off x="0" y="914400"/>
            <a:ext cx="5181600" cy="1447800"/>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ja-JP" altLang="en-US" sz="3200" b="1">
                <a:solidFill>
                  <a:srgbClr val="E5E5FF"/>
                </a:solidFill>
                <a:effectLst>
                  <a:outerShdw blurRad="38100" dist="38100" dir="2700000" algn="tl">
                    <a:srgbClr val="000000"/>
                  </a:outerShdw>
                </a:effectLst>
                <a:latin typeface="Arial"/>
                <a:cs typeface="Arial"/>
              </a:rPr>
              <a:t>“</a:t>
            </a:r>
            <a:r>
              <a:rPr lang="en-US" sz="3200" b="1">
                <a:solidFill>
                  <a:srgbClr val="E5E5FF"/>
                </a:solidFill>
                <a:effectLst>
                  <a:outerShdw blurRad="38100" dist="38100" dir="2700000" algn="tl">
                    <a:srgbClr val="000000"/>
                  </a:outerShdw>
                </a:effectLst>
                <a:latin typeface="Arial"/>
                <a:cs typeface="Arial"/>
              </a:rPr>
              <a:t>The blood of martyrs is the seed of the Church</a:t>
            </a:r>
            <a:r>
              <a:rPr lang="ja-JP" altLang="en-US" sz="3200" b="1">
                <a:solidFill>
                  <a:srgbClr val="E5E5FF"/>
                </a:solidFill>
                <a:effectLst>
                  <a:outerShdw blurRad="38100" dist="38100" dir="2700000" algn="tl">
                    <a:srgbClr val="000000"/>
                  </a:outerShdw>
                </a:effectLst>
                <a:latin typeface="Arial"/>
                <a:cs typeface="Arial"/>
              </a:rPr>
              <a:t>”</a:t>
            </a:r>
            <a:br>
              <a:rPr lang="en-US" sz="3200" b="1">
                <a:solidFill>
                  <a:srgbClr val="E5E5FF"/>
                </a:solidFill>
                <a:effectLst>
                  <a:outerShdw blurRad="38100" dist="38100" dir="2700000" algn="tl">
                    <a:srgbClr val="000000"/>
                  </a:outerShdw>
                </a:effectLst>
                <a:latin typeface="Arial"/>
                <a:cs typeface="Arial"/>
              </a:rPr>
            </a:br>
            <a:r>
              <a:rPr lang="en-US" sz="2400" b="1">
                <a:solidFill>
                  <a:srgbClr val="E5E5FF"/>
                </a:solidFill>
                <a:effectLst>
                  <a:outerShdw blurRad="38100" dist="38100" dir="2700000" algn="tl">
                    <a:srgbClr val="000000"/>
                  </a:outerShdw>
                </a:effectLst>
                <a:latin typeface="Arial"/>
                <a:cs typeface="Arial"/>
              </a:rPr>
              <a:t>(Tertullian, AD 160-225)</a:t>
            </a:r>
          </a:p>
        </p:txBody>
      </p:sp>
      <p:sp>
        <p:nvSpPr>
          <p:cNvPr id="2" name="Snip Single Corner Rectangle 1"/>
          <p:cNvSpPr/>
          <p:nvPr/>
        </p:nvSpPr>
        <p:spPr bwMode="auto">
          <a:xfrm rot="735809" flipH="1">
            <a:off x="5921693" y="4939392"/>
            <a:ext cx="3565557" cy="2240956"/>
          </a:xfrm>
          <a:prstGeom prst="snip1Rect">
            <a:avLst>
              <a:gd name="adj" fmla="val 50000"/>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Garamond" charset="0"/>
              <a:ea typeface="ＭＳ Ｐゴシック" charset="0"/>
            </a:endParaRPr>
          </a:p>
        </p:txBody>
      </p:sp>
    </p:spTree>
    <p:extLst>
      <p:ext uri="{BB962C8B-B14F-4D97-AF65-F5344CB8AC3E}">
        <p14:creationId xmlns:p14="http://schemas.microsoft.com/office/powerpoint/2010/main" val="35333361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270"/>
                                        </p:tgtEl>
                                        <p:attrNameLst>
                                          <p:attrName>style.visibility</p:attrName>
                                        </p:attrNameLst>
                                      </p:cBhvr>
                                      <p:to>
                                        <p:strVal val="visible"/>
                                      </p:to>
                                    </p:set>
                                    <p:animEffect transition="in" filter="dissolve">
                                      <p:cBhvr>
                                        <p:cTn id="7"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2700"/>
            <a:ext cx="9144000" cy="1544638"/>
          </a:xfrm>
          <a:effectLst>
            <a:outerShdw blurRad="63500" dist="35921" dir="2700000" algn="ctr" rotWithShape="0">
              <a:schemeClr val="tx2">
                <a:alpha val="74998"/>
              </a:schemeClr>
            </a:outerShdw>
          </a:effectLst>
        </p:spPr>
        <p:txBody>
          <a:bodyPr rtlCol="0">
            <a:normAutofit/>
          </a:bodyPr>
          <a:lstStyle/>
          <a:p>
            <a:pPr eaLnBrk="1" fontAlgn="auto" hangingPunct="1">
              <a:spcAft>
                <a:spcPts val="0"/>
              </a:spcAft>
              <a:defRPr/>
            </a:pPr>
            <a:r>
              <a:rPr lang="en-US" b="1" dirty="0"/>
              <a:t>Model of Pergamum: </a:t>
            </a:r>
            <a:br>
              <a:rPr lang="en-US" b="1" dirty="0"/>
            </a:br>
            <a:r>
              <a:rPr lang="en-US" b="1" dirty="0"/>
              <a:t>Continuing Yet Compromising</a:t>
            </a:r>
          </a:p>
        </p:txBody>
      </p:sp>
      <p:pic>
        <p:nvPicPr>
          <p:cNvPr id="305155" name="Picture 2" descr="rev 2 800px-Modell_Pergamonmuseum.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570038"/>
            <a:ext cx="9144000" cy="531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5156" name="Oval 1"/>
          <p:cNvSpPr>
            <a:spLocks noChangeArrowheads="1"/>
          </p:cNvSpPr>
          <p:nvPr/>
        </p:nvSpPr>
        <p:spPr bwMode="auto">
          <a:xfrm>
            <a:off x="4221163" y="3738563"/>
            <a:ext cx="2187575" cy="1541462"/>
          </a:xfrm>
          <a:prstGeom prst="ellipse">
            <a:avLst/>
          </a:prstGeom>
          <a:noFill/>
          <a:ln w="76200">
            <a:solidFill>
              <a:srgbClr val="FF0000"/>
            </a:solidFill>
            <a:round/>
            <a:headEnd/>
            <a:tailEnd type="stealth"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sz="2400">
              <a:solidFill>
                <a:srgbClr val="000000"/>
              </a:solidFill>
              <a:latin typeface="Comic Sans MS" charset="0"/>
            </a:endParaRPr>
          </a:p>
        </p:txBody>
      </p:sp>
      <p:sp>
        <p:nvSpPr>
          <p:cNvPr id="305157"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b="1">
                <a:solidFill>
                  <a:srgbClr val="FFFFFF"/>
                </a:solidFill>
                <a:latin typeface="Arial" charset="0"/>
                <a:cs typeface="Arial" charset="0"/>
              </a:rPr>
              <a:t>353</a:t>
            </a:r>
          </a:p>
        </p:txBody>
      </p:sp>
    </p:spTree>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02" name="Picture 1" descr="rev 2 PergamunModelSatansThron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1730" name="Rectangle 2"/>
          <p:cNvSpPr>
            <a:spLocks noGrp="1" noChangeArrowheads="1"/>
          </p:cNvSpPr>
          <p:nvPr>
            <p:ph type="title"/>
          </p:nvPr>
        </p:nvSpPr>
        <p:spPr>
          <a:xfrm>
            <a:off x="0" y="228600"/>
            <a:ext cx="9144000" cy="838200"/>
          </a:xfrm>
          <a:effectLst>
            <a:outerShdw blurRad="63500" dist="35921" dir="2700000" algn="ctr" rotWithShape="0">
              <a:schemeClr val="tx2">
                <a:alpha val="74998"/>
              </a:schemeClr>
            </a:outerShdw>
          </a:effectLst>
        </p:spPr>
        <p:txBody>
          <a:bodyPr rtlCol="0">
            <a:normAutofit/>
          </a:bodyPr>
          <a:lstStyle/>
          <a:p>
            <a:pPr eaLnBrk="1" fontAlgn="auto" hangingPunct="1">
              <a:spcAft>
                <a:spcPts val="0"/>
              </a:spcAft>
              <a:defRPr/>
            </a:pPr>
            <a:r>
              <a:rPr lang="en-US" b="1" dirty="0">
                <a:effectLst>
                  <a:glow rad="101600">
                    <a:schemeClr val="tx1">
                      <a:alpha val="75000"/>
                    </a:schemeClr>
                  </a:glow>
                </a:effectLst>
              </a:rPr>
              <a:t>Altar of Zeus</a:t>
            </a:r>
          </a:p>
        </p:txBody>
      </p:sp>
      <p:sp>
        <p:nvSpPr>
          <p:cNvPr id="5" name="Rectangle 2"/>
          <p:cNvSpPr txBox="1">
            <a:spLocks noChangeArrowheads="1"/>
          </p:cNvSpPr>
          <p:nvPr/>
        </p:nvSpPr>
        <p:spPr bwMode="auto">
          <a:xfrm>
            <a:off x="0" y="5308373"/>
            <a:ext cx="9144000" cy="14565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prstClr val="white"/>
                </a:solidFill>
                <a:effectLst>
                  <a:glow rad="101600">
                    <a:prstClr val="black">
                      <a:alpha val="75000"/>
                    </a:prstClr>
                  </a:glow>
                </a:effectLst>
                <a:ea typeface="ＭＳ Ｐゴシック" charset="0"/>
              </a:rPr>
              <a:t>"I know where you live—where Satan has his throne" (Rev 2:13)</a:t>
            </a:r>
          </a:p>
        </p:txBody>
      </p:sp>
      <p:sp>
        <p:nvSpPr>
          <p:cNvPr id="307205" name="Text Box 37"/>
          <p:cNvSpPr txBox="1">
            <a:spLocks noChangeArrowheads="1"/>
          </p:cNvSpPr>
          <p:nvPr/>
        </p:nvSpPr>
        <p:spPr bwMode="auto">
          <a:xfrm>
            <a:off x="8413750" y="44450"/>
            <a:ext cx="695325" cy="4635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b="1">
                <a:solidFill>
                  <a:srgbClr val="FFFFFF"/>
                </a:solidFill>
                <a:latin typeface="Arial" charset="0"/>
                <a:cs typeface="Arial" charset="0"/>
              </a:rPr>
              <a:t>353</a:t>
            </a:r>
          </a:p>
        </p:txBody>
      </p:sp>
    </p:spTree>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4" descr="Plin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4" name="Rectangle 2"/>
          <p:cNvSpPr>
            <a:spLocks noGrp="1" noChangeArrowheads="1"/>
          </p:cNvSpPr>
          <p:nvPr>
            <p:ph type="title"/>
          </p:nvPr>
        </p:nvSpPr>
        <p:spPr>
          <a:xfrm>
            <a:off x="228600" y="76200"/>
            <a:ext cx="8229600" cy="838200"/>
          </a:xfrm>
          <a:solidFill>
            <a:schemeClr val="folHlink"/>
          </a:solidFill>
          <a:ln w="76200">
            <a:solidFill>
              <a:schemeClr val="bg2"/>
            </a:solidFill>
          </a:ln>
        </p:spPr>
        <p:txBody>
          <a:bodyPr anchor="t"/>
          <a:lstStyle/>
          <a:p>
            <a:pPr eaLnBrk="1" hangingPunct="1">
              <a:defRPr/>
            </a:pPr>
            <a:r>
              <a:rPr lang="en-US">
                <a:solidFill>
                  <a:srgbClr val="000000"/>
                </a:solidFill>
                <a:effectLst>
                  <a:outerShdw blurRad="38100" dist="38100" dir="2700000" algn="tl">
                    <a:srgbClr val="FFFFFF"/>
                  </a:outerShdw>
                </a:effectLst>
                <a:latin typeface="Arial" charset="0"/>
                <a:ea typeface="ＭＳ Ｐゴシック" charset="0"/>
                <a:cs typeface="ＭＳ Ｐゴシック" charset="0"/>
              </a:rPr>
              <a:t>Pliny the Younger (</a:t>
            </a:r>
            <a:r>
              <a:rPr lang="en-US" sz="3600">
                <a:solidFill>
                  <a:srgbClr val="000000"/>
                </a:solidFill>
                <a:effectLst>
                  <a:outerShdw blurRad="38100" dist="38100" dir="2700000" algn="tl">
                    <a:srgbClr val="FFFFFF"/>
                  </a:outerShdw>
                </a:effectLst>
                <a:latin typeface="Arial" charset="0"/>
                <a:ea typeface="ＭＳ Ｐゴシック" charset="0"/>
                <a:cs typeface="ＭＳ Ｐゴシック" charset="0"/>
              </a:rPr>
              <a:t>AD</a:t>
            </a:r>
            <a:r>
              <a:rPr lang="en-US">
                <a:solidFill>
                  <a:srgbClr val="000000"/>
                </a:solidFill>
                <a:effectLst>
                  <a:outerShdw blurRad="38100" dist="38100" dir="2700000" algn="tl">
                    <a:srgbClr val="FFFFFF"/>
                  </a:outerShdw>
                </a:effectLst>
                <a:latin typeface="Arial" charset="0"/>
                <a:ea typeface="ＭＳ Ｐゴシック" charset="0"/>
                <a:cs typeface="ＭＳ Ｐゴシック" charset="0"/>
              </a:rPr>
              <a:t> 111-113)</a:t>
            </a:r>
          </a:p>
        </p:txBody>
      </p:sp>
      <p:sp>
        <p:nvSpPr>
          <p:cNvPr id="33795" name="Rectangle 3"/>
          <p:cNvSpPr>
            <a:spLocks noGrp="1" noChangeArrowheads="1"/>
          </p:cNvSpPr>
          <p:nvPr>
            <p:ph type="body" idx="1"/>
          </p:nvPr>
        </p:nvSpPr>
        <p:spPr>
          <a:xfrm>
            <a:off x="76200" y="5334000"/>
            <a:ext cx="8991600" cy="1524000"/>
          </a:xfrm>
          <a:gradFill rotWithShape="1">
            <a:gsLst>
              <a:gs pos="0">
                <a:schemeClr val="bg2"/>
              </a:gs>
              <a:gs pos="50000">
                <a:schemeClr val="accent2"/>
              </a:gs>
              <a:gs pos="100000">
                <a:schemeClr val="bg2"/>
              </a:gs>
            </a:gsLst>
            <a:lin ang="5400000" scaled="1"/>
          </a:gradFill>
        </p:spPr>
        <p:txBody>
          <a:bodyPr/>
          <a:lstStyle/>
          <a:p>
            <a:pPr eaLnBrk="1" hangingPunct="1">
              <a:lnSpc>
                <a:spcPct val="90000"/>
              </a:lnSpc>
              <a:defRPr/>
            </a:pPr>
            <a:r>
              <a:rPr lang="en-US">
                <a:latin typeface="Arial" charset="0"/>
                <a:ea typeface="ＭＳ Ｐゴシック" charset="0"/>
                <a:cs typeface="ＭＳ Ｐゴシック" charset="0"/>
              </a:rPr>
              <a:t>He was the governor of Bithynia who wrote letters to the Emperor Trajan for counsel on various matters</a:t>
            </a:r>
          </a:p>
        </p:txBody>
      </p:sp>
      <p:sp>
        <p:nvSpPr>
          <p:cNvPr id="309252" name="Text Box 7"/>
          <p:cNvSpPr txBox="1">
            <a:spLocks noChangeArrowheads="1"/>
          </p:cNvSpPr>
          <p:nvPr/>
        </p:nvSpPr>
        <p:spPr bwMode="auto">
          <a:xfrm>
            <a:off x="8459788" y="60325"/>
            <a:ext cx="6080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FFFFFF"/>
                </a:solidFill>
                <a:latin typeface="Arial" charset="0"/>
              </a:rPr>
              <a:t>159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795">
                                            <p:bg/>
                                          </p:spTgt>
                                        </p:tgtEl>
                                        <p:attrNameLst>
                                          <p:attrName>style.visibility</p:attrName>
                                        </p:attrNameLst>
                                      </p:cBhvr>
                                      <p:to>
                                        <p:strVal val="visible"/>
                                      </p:to>
                                    </p:set>
                                    <p:animEffect transition="in" filter="dissolve">
                                      <p:cBhvr>
                                        <p:cTn id="7" dur="500"/>
                                        <p:tgtEl>
                                          <p:spTgt spid="3379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3795">
                                            <p:txEl>
                                              <p:pRg st="0" end="0"/>
                                            </p:txEl>
                                          </p:spTgt>
                                        </p:tgtEl>
                                        <p:attrNameLst>
                                          <p:attrName>style.visibility</p:attrName>
                                        </p:attrNameLst>
                                      </p:cBhvr>
                                      <p:to>
                                        <p:strVal val="visible"/>
                                      </p:to>
                                    </p:set>
                                    <p:animEffect transition="in" filter="dissolve">
                                      <p:cBhvr>
                                        <p:cTn id="10" dur="500"/>
                                        <p:tgtEl>
                                          <p:spTgt spid="337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4" descr="Roman Empire"/>
          <p:cNvPicPr>
            <a:picLocks noChangeAspect="1" noChangeArrowheads="1"/>
          </p:cNvPicPr>
          <p:nvPr/>
        </p:nvPicPr>
        <p:blipFill rotWithShape="1">
          <a:blip r:embed="rId2">
            <a:extLst>
              <a:ext uri="{28A0092B-C50C-407E-A947-70E740481C1C}">
                <a14:useLocalDpi xmlns:a14="http://schemas.microsoft.com/office/drawing/2010/main"/>
              </a:ext>
            </a:extLst>
          </a:blip>
          <a:srcRect l="3125" t="6860" r="3125" b="5973"/>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62" name="Rectangle 2"/>
          <p:cNvSpPr>
            <a:spLocks noGrp="1" noChangeArrowheads="1"/>
          </p:cNvSpPr>
          <p:nvPr>
            <p:ph type="title"/>
          </p:nvPr>
        </p:nvSpPr>
        <p:spPr>
          <a:xfrm>
            <a:off x="0" y="1061864"/>
            <a:ext cx="9144000" cy="1143000"/>
          </a:xfrm>
          <a:solidFill>
            <a:srgbClr val="000099"/>
          </a:solidFill>
        </p:spPr>
        <p:txBody>
          <a:bodyPr/>
          <a:lstStyle/>
          <a:p>
            <a:pPr eaLnBrk="1" hangingPunct="1">
              <a:defRPr/>
            </a:pPr>
            <a:r>
              <a:rPr lang="en-US" sz="4000" b="1">
                <a:latin typeface="Arial" charset="0"/>
                <a:ea typeface="ＭＳ Ｐゴシック" charset="0"/>
                <a:cs typeface="Arial" charset="0"/>
              </a:rPr>
              <a:t>Helpful Correspondence (AD 111)</a:t>
            </a:r>
          </a:p>
        </p:txBody>
      </p:sp>
      <p:sp>
        <p:nvSpPr>
          <p:cNvPr id="450566" name="Text Box 6"/>
          <p:cNvSpPr txBox="1">
            <a:spLocks noChangeArrowheads="1"/>
          </p:cNvSpPr>
          <p:nvPr/>
        </p:nvSpPr>
        <p:spPr bwMode="auto">
          <a:xfrm>
            <a:off x="6781800" y="2533650"/>
            <a:ext cx="1828800" cy="120015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b="1">
                <a:solidFill>
                  <a:srgbClr val="FFFFFF"/>
                </a:solidFill>
                <a:latin typeface="Arial" charset="0"/>
                <a:cs typeface="Arial" charset="0"/>
              </a:rPr>
              <a:t>Governor Pliny in Bithynia</a:t>
            </a:r>
          </a:p>
        </p:txBody>
      </p:sp>
      <p:sp>
        <p:nvSpPr>
          <p:cNvPr id="270342" name="Text Box 7"/>
          <p:cNvSpPr txBox="1">
            <a:spLocks noChangeArrowheads="1"/>
          </p:cNvSpPr>
          <p:nvPr/>
        </p:nvSpPr>
        <p:spPr bwMode="auto">
          <a:xfrm>
            <a:off x="2065338" y="2457450"/>
            <a:ext cx="1897062" cy="1200150"/>
          </a:xfrm>
          <a:prstGeom prst="rect">
            <a:avLst/>
          </a:prstGeom>
          <a:solidFill>
            <a:srgbClr val="99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b="1">
                <a:solidFill>
                  <a:srgbClr val="FFFFFF"/>
                </a:solidFill>
                <a:latin typeface="Arial" charset="0"/>
                <a:cs typeface="Arial" charset="0"/>
              </a:rPr>
              <a:t>Emperor Trajan in Rome</a:t>
            </a:r>
          </a:p>
        </p:txBody>
      </p:sp>
      <p:sp>
        <p:nvSpPr>
          <p:cNvPr id="7" name="Curved Up Arrow 6"/>
          <p:cNvSpPr>
            <a:spLocks noChangeArrowheads="1"/>
          </p:cNvSpPr>
          <p:nvPr/>
        </p:nvSpPr>
        <p:spPr bwMode="auto">
          <a:xfrm flipH="1">
            <a:off x="3733800" y="3733800"/>
            <a:ext cx="4114800" cy="1066800"/>
          </a:xfrm>
          <a:prstGeom prst="curvedUpArrow">
            <a:avLst>
              <a:gd name="adj1" fmla="val 25000"/>
              <a:gd name="adj2" fmla="val 50000"/>
              <a:gd name="adj3" fmla="val 25000"/>
            </a:avLst>
          </a:prstGeom>
          <a:solidFill>
            <a:srgbClr val="0F009D"/>
          </a:solidFill>
          <a:ln w="12700" cap="sq">
            <a:solidFill>
              <a:schemeClr val="tx1"/>
            </a:solidFill>
            <a:round/>
            <a:headEnd type="none" w="sm" len="sm"/>
            <a:tailEnd type="none" w="sm" len="sm"/>
          </a:ln>
        </p:spPr>
        <p:txBody>
          <a:bodyPr wrap="none"/>
          <a:lstStyle/>
          <a:p>
            <a:pPr algn="ctr" eaLnBrk="1" hangingPunct="1"/>
            <a:endParaRPr lang="en-US" sz="2400">
              <a:latin typeface="Times New Roman" charset="0"/>
            </a:endParaRPr>
          </a:p>
        </p:txBody>
      </p:sp>
      <p:sp>
        <p:nvSpPr>
          <p:cNvPr id="8" name="Curved Up Arrow 7"/>
          <p:cNvSpPr>
            <a:spLocks noChangeArrowheads="1"/>
          </p:cNvSpPr>
          <p:nvPr/>
        </p:nvSpPr>
        <p:spPr bwMode="auto">
          <a:xfrm>
            <a:off x="3505200" y="3657600"/>
            <a:ext cx="4876800" cy="1524000"/>
          </a:xfrm>
          <a:prstGeom prst="curvedUpArrow">
            <a:avLst>
              <a:gd name="adj1" fmla="val 19289"/>
              <a:gd name="adj2" fmla="val 32474"/>
              <a:gd name="adj3" fmla="val 24273"/>
            </a:avLst>
          </a:prstGeom>
          <a:solidFill>
            <a:srgbClr val="0F009D"/>
          </a:solidFill>
          <a:ln w="12700" cap="sq">
            <a:solidFill>
              <a:schemeClr val="tx1"/>
            </a:solidFill>
            <a:round/>
            <a:headEnd type="none" w="sm" len="sm"/>
            <a:tailEnd type="none" w="sm" len="sm"/>
          </a:ln>
        </p:spPr>
        <p:txBody>
          <a:bodyPr wrap="none"/>
          <a:lstStyle/>
          <a:p>
            <a:pPr algn="ctr" eaLnBrk="1" hangingPunct="1"/>
            <a:endParaRPr lang="en-US" sz="2400">
              <a:latin typeface="Times New Roman" charset="0"/>
            </a:endParaRPr>
          </a:p>
        </p:txBody>
      </p:sp>
      <p:sp>
        <p:nvSpPr>
          <p:cNvPr id="311303" name="Text Box 7"/>
          <p:cNvSpPr txBox="1">
            <a:spLocks noChangeArrowheads="1"/>
          </p:cNvSpPr>
          <p:nvPr/>
        </p:nvSpPr>
        <p:spPr bwMode="auto">
          <a:xfrm>
            <a:off x="5292081" y="-20811"/>
            <a:ext cx="3851920" cy="10763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sz="3200" b="1">
                <a:solidFill>
                  <a:schemeClr val="bg2"/>
                </a:solidFill>
                <a:latin typeface="Arial" charset="0"/>
                <a:cs typeface="Arial" charset="0"/>
              </a:rPr>
              <a:t>MAP OF THE ROMAN EMPIRE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566"/>
                                        </p:tgtEl>
                                        <p:attrNameLst>
                                          <p:attrName>style.visibility</p:attrName>
                                        </p:attrNameLst>
                                      </p:cBhvr>
                                      <p:to>
                                        <p:strVal val="visible"/>
                                      </p:to>
                                    </p:set>
                                    <p:animEffect transition="in" filter="fade">
                                      <p:cBhvr>
                                        <p:cTn id="7" dur="500"/>
                                        <p:tgtEl>
                                          <p:spTgt spid="4505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034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6" grpId="0" animBg="1" autoUpdateAnimBg="0"/>
      <p:bldP spid="270342" grpId="0" animBg="1"/>
      <p:bldP spid="7"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a:xfrm>
            <a:off x="0" y="0"/>
            <a:ext cx="9144000" cy="1203325"/>
          </a:xfrm>
        </p:spPr>
        <p:txBody>
          <a:bodyPr/>
          <a:lstStyle/>
          <a:p>
            <a:pPr eaLnBrk="1" hangingPunct="1">
              <a:defRPr/>
            </a:pPr>
            <a:r>
              <a:rPr lang="en-US" sz="4800">
                <a:latin typeface="Arial" charset="0"/>
                <a:ea typeface="ＭＳ Ｐゴシック" charset="0"/>
                <a:cs typeface="Arial" charset="0"/>
              </a:rPr>
              <a:t>Early Church Suffering</a:t>
            </a:r>
          </a:p>
        </p:txBody>
      </p:sp>
      <p:sp>
        <p:nvSpPr>
          <p:cNvPr id="125956" name="Text Box 4"/>
          <p:cNvSpPr txBox="1">
            <a:spLocks noChangeArrowheads="1"/>
          </p:cNvSpPr>
          <p:nvPr/>
        </p:nvSpPr>
        <p:spPr bwMode="auto">
          <a:xfrm>
            <a:off x="7620000" y="76200"/>
            <a:ext cx="1587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b="1">
                <a:solidFill>
                  <a:srgbClr val="FFFFFF"/>
                </a:solidFill>
                <a:latin typeface="Arial" charset="0"/>
                <a:cs typeface="Arial" charset="0"/>
              </a:rPr>
              <a:t>NTS 281b</a:t>
            </a:r>
            <a:endParaRPr lang="en-US" sz="3200">
              <a:solidFill>
                <a:srgbClr val="FFFF00"/>
              </a:solidFill>
              <a:latin typeface="Arial" charset="0"/>
              <a:cs typeface="Arial" charset="0"/>
            </a:endParaRPr>
          </a:p>
        </p:txBody>
      </p:sp>
      <p:sp>
        <p:nvSpPr>
          <p:cNvPr id="312323" name="Text Box 5"/>
          <p:cNvSpPr txBox="1">
            <a:spLocks noChangeArrowheads="1"/>
          </p:cNvSpPr>
          <p:nvPr/>
        </p:nvSpPr>
        <p:spPr bwMode="auto">
          <a:xfrm>
            <a:off x="5595938" y="5791200"/>
            <a:ext cx="3243262"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800">
                <a:solidFill>
                  <a:srgbClr val="FFFF00"/>
                </a:solidFill>
                <a:latin typeface="Arial" charset="0"/>
                <a:cs typeface="Arial" charset="0"/>
              </a:rPr>
              <a:t>Pliny, </a:t>
            </a:r>
            <a:r>
              <a:rPr lang="en-US" sz="2800" i="1">
                <a:solidFill>
                  <a:srgbClr val="FFFF00"/>
                </a:solidFill>
                <a:latin typeface="Arial" charset="0"/>
                <a:cs typeface="Arial" charset="0"/>
              </a:rPr>
              <a:t>Letters</a:t>
            </a:r>
            <a:r>
              <a:rPr lang="en-US" sz="2800">
                <a:solidFill>
                  <a:srgbClr val="FFFF00"/>
                </a:solidFill>
                <a:latin typeface="Arial" charset="0"/>
                <a:cs typeface="Arial" charset="0"/>
              </a:rPr>
              <a:t> 10.96</a:t>
            </a:r>
          </a:p>
        </p:txBody>
      </p:sp>
      <p:sp>
        <p:nvSpPr>
          <p:cNvPr id="312324" name="Text Box 6"/>
          <p:cNvSpPr txBox="1">
            <a:spLocks noChangeArrowheads="1"/>
          </p:cNvSpPr>
          <p:nvPr/>
        </p:nvSpPr>
        <p:spPr bwMode="auto">
          <a:xfrm>
            <a:off x="539750" y="6477000"/>
            <a:ext cx="853598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400">
                <a:latin typeface="Arial" charset="0"/>
                <a:cs typeface="Arial" charset="0"/>
              </a:rPr>
              <a:t>(c)Paul Halsall Mar 1996. halsall@murray.fordham.edu http://www.fordham.edu/halsall/source/pliny1.html</a:t>
            </a:r>
          </a:p>
        </p:txBody>
      </p:sp>
      <p:sp>
        <p:nvSpPr>
          <p:cNvPr id="125959" name="Rectangle 7"/>
          <p:cNvSpPr>
            <a:spLocks noChangeArrowheads="1"/>
          </p:cNvSpPr>
          <p:nvPr/>
        </p:nvSpPr>
        <p:spPr bwMode="auto">
          <a:xfrm>
            <a:off x="457200" y="1371600"/>
            <a:ext cx="8229600" cy="4267200"/>
          </a:xfrm>
          <a:prstGeom prst="rect">
            <a:avLst/>
          </a:prstGeom>
          <a:noFill/>
          <a:ln w="9525">
            <a:noFill/>
            <a:miter lim="800000"/>
            <a:headEnd/>
            <a:tailEnd/>
          </a:ln>
          <a:effectLst>
            <a:outerShdw blurRad="50800" dist="38100" dir="2700000">
              <a:srgbClr val="000000">
                <a:alpha val="43000"/>
              </a:srgbClr>
            </a:outerShdw>
          </a:effectLst>
        </p:spPr>
        <p:txBody>
          <a:bodyPr/>
          <a:lstStyle/>
          <a:p>
            <a:pPr eaLnBrk="1" hangingPunct="1">
              <a:spcBef>
                <a:spcPct val="20000"/>
              </a:spcBef>
              <a:buClr>
                <a:schemeClr val="hlink"/>
              </a:buClr>
              <a:buSzPct val="80000"/>
              <a:buFont typeface="Arial" charset="0"/>
              <a:buNone/>
              <a:defRPr/>
            </a:pPr>
            <a:r>
              <a:rPr lang="en-US" sz="2800" u="sng">
                <a:effectLst>
                  <a:outerShdw blurRad="38100" dist="38100" dir="2700000" algn="tl">
                    <a:srgbClr val="000000"/>
                  </a:outerShdw>
                </a:effectLst>
                <a:latin typeface="Arial" charset="0"/>
                <a:cs typeface="Arial" charset="0"/>
              </a:rPr>
              <a:t>Governor Pliny to Emperor Trajan (AD 111):</a:t>
            </a:r>
          </a:p>
          <a:p>
            <a:pPr algn="ctr" eaLnBrk="1" hangingPunct="1">
              <a:spcBef>
                <a:spcPct val="20000"/>
              </a:spcBef>
              <a:buClr>
                <a:schemeClr val="hlink"/>
              </a:buClr>
              <a:buSzPct val="80000"/>
              <a:buFont typeface="Arial" charset="0"/>
              <a:buNone/>
              <a:defRPr/>
            </a:pPr>
            <a:endParaRPr lang="en-US" sz="2400">
              <a:effectLst>
                <a:outerShdw blurRad="38100" dist="38100" dir="2700000" algn="tl">
                  <a:srgbClr val="000000"/>
                </a:outerShdw>
              </a:effectLst>
              <a:latin typeface="Arial" charset="0"/>
              <a:cs typeface="Arial" charset="0"/>
            </a:endParaRPr>
          </a:p>
          <a:p>
            <a:pPr eaLnBrk="1" hangingPunct="1">
              <a:spcBef>
                <a:spcPct val="20000"/>
              </a:spcBef>
              <a:buClr>
                <a:schemeClr val="hlink"/>
              </a:buClr>
              <a:buSzPct val="80000"/>
              <a:buFont typeface="Arial" charset="0"/>
              <a:buNone/>
              <a:defRPr/>
            </a:pPr>
            <a:r>
              <a:rPr lang="en-US" sz="2800">
                <a:effectLst>
                  <a:outerShdw blurRad="38100" dist="38100" dir="2700000" algn="tl">
                    <a:srgbClr val="000000"/>
                  </a:outerShdw>
                </a:effectLst>
                <a:latin typeface="Arial" charset="0"/>
                <a:cs typeface="Arial" charset="0"/>
              </a:rPr>
              <a:t>I have observed the following procedure: I interrogated these as to whether they were Christians; those who confessed I interrogated a second and a third time, threatening them with punishment; those who persisted I ordered executed…</a:t>
            </a:r>
            <a:endParaRPr lang="en-US" sz="2800" u="sng">
              <a:effectLst>
                <a:outerShdw blurRad="38100" dist="38100" dir="2700000" algn="tl">
                  <a:srgbClr val="000000"/>
                </a:outerShdw>
              </a:effectLst>
              <a:latin typeface="Arial" charset="0"/>
              <a:cs typeface="Arial" charset="0"/>
            </a:endParaRPr>
          </a:p>
        </p:txBody>
      </p:sp>
      <p:pic>
        <p:nvPicPr>
          <p:cNvPr id="312326" name="Picture 6" descr="earlychurchsuffer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95400"/>
            <a:ext cx="9155113"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a:xfrm>
            <a:off x="0" y="0"/>
            <a:ext cx="9144000" cy="1203325"/>
          </a:xfrm>
        </p:spPr>
        <p:txBody>
          <a:bodyPr/>
          <a:lstStyle/>
          <a:p>
            <a:pPr eaLnBrk="1" hangingPunct="1">
              <a:defRPr/>
            </a:pPr>
            <a:r>
              <a:rPr lang="en-US" sz="4800">
                <a:latin typeface="Arial" charset="0"/>
                <a:ea typeface="ＭＳ Ｐゴシック" charset="0"/>
                <a:cs typeface="Arial" charset="0"/>
              </a:rPr>
              <a:t>Early Church Suffering</a:t>
            </a:r>
          </a:p>
        </p:txBody>
      </p:sp>
      <p:sp>
        <p:nvSpPr>
          <p:cNvPr id="125956" name="Text Box 4"/>
          <p:cNvSpPr txBox="1">
            <a:spLocks noChangeArrowheads="1"/>
          </p:cNvSpPr>
          <p:nvPr/>
        </p:nvSpPr>
        <p:spPr bwMode="auto">
          <a:xfrm>
            <a:off x="7620000" y="76200"/>
            <a:ext cx="1587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b="1">
                <a:solidFill>
                  <a:srgbClr val="FFFFFF"/>
                </a:solidFill>
                <a:latin typeface="Arial" charset="0"/>
                <a:cs typeface="Arial" charset="0"/>
              </a:rPr>
              <a:t>NTS 281b</a:t>
            </a:r>
            <a:endParaRPr lang="en-US" sz="3200">
              <a:solidFill>
                <a:srgbClr val="FFFF00"/>
              </a:solidFill>
              <a:latin typeface="Arial" charset="0"/>
              <a:cs typeface="Arial" charset="0"/>
            </a:endParaRPr>
          </a:p>
        </p:txBody>
      </p:sp>
      <p:sp>
        <p:nvSpPr>
          <p:cNvPr id="314371" name="Text Box 5"/>
          <p:cNvSpPr txBox="1">
            <a:spLocks noChangeArrowheads="1"/>
          </p:cNvSpPr>
          <p:nvPr/>
        </p:nvSpPr>
        <p:spPr bwMode="auto">
          <a:xfrm>
            <a:off x="5595938" y="5791200"/>
            <a:ext cx="3243262"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800">
                <a:solidFill>
                  <a:srgbClr val="FFFF00"/>
                </a:solidFill>
                <a:latin typeface="Arial" charset="0"/>
                <a:cs typeface="Arial" charset="0"/>
              </a:rPr>
              <a:t>Pliny, </a:t>
            </a:r>
            <a:r>
              <a:rPr lang="en-US" sz="2800" i="1">
                <a:solidFill>
                  <a:srgbClr val="FFFF00"/>
                </a:solidFill>
                <a:latin typeface="Arial" charset="0"/>
                <a:cs typeface="Arial" charset="0"/>
              </a:rPr>
              <a:t>Letters</a:t>
            </a:r>
            <a:r>
              <a:rPr lang="en-US" sz="2800">
                <a:solidFill>
                  <a:srgbClr val="FFFF00"/>
                </a:solidFill>
                <a:latin typeface="Arial" charset="0"/>
                <a:cs typeface="Arial" charset="0"/>
              </a:rPr>
              <a:t> 10.96</a:t>
            </a:r>
          </a:p>
        </p:txBody>
      </p:sp>
      <p:sp>
        <p:nvSpPr>
          <p:cNvPr id="314372" name="Text Box 6"/>
          <p:cNvSpPr txBox="1">
            <a:spLocks noChangeArrowheads="1"/>
          </p:cNvSpPr>
          <p:nvPr/>
        </p:nvSpPr>
        <p:spPr bwMode="auto">
          <a:xfrm>
            <a:off x="539750" y="6477000"/>
            <a:ext cx="853598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400">
                <a:latin typeface="Arial" charset="0"/>
                <a:cs typeface="Arial" charset="0"/>
              </a:rPr>
              <a:t>(c)Paul Halsall Mar 1996. halsall@murray.fordham.edu http://www.fordham.edu/halsall/source/pliny1.html</a:t>
            </a:r>
          </a:p>
        </p:txBody>
      </p:sp>
      <p:sp>
        <p:nvSpPr>
          <p:cNvPr id="125959" name="Rectangle 7"/>
          <p:cNvSpPr>
            <a:spLocks noChangeArrowheads="1"/>
          </p:cNvSpPr>
          <p:nvPr/>
        </p:nvSpPr>
        <p:spPr bwMode="auto">
          <a:xfrm>
            <a:off x="457200" y="1371600"/>
            <a:ext cx="8229600" cy="4267200"/>
          </a:xfrm>
          <a:prstGeom prst="rect">
            <a:avLst/>
          </a:prstGeom>
          <a:noFill/>
          <a:ln w="9525">
            <a:noFill/>
            <a:miter lim="800000"/>
            <a:headEnd/>
            <a:tailEnd/>
          </a:ln>
          <a:effectLst>
            <a:outerShdw blurRad="50800" dist="38100" dir="2700000">
              <a:srgbClr val="000000">
                <a:alpha val="43000"/>
              </a:srgbClr>
            </a:outerShdw>
          </a:effectLst>
        </p:spPr>
        <p:txBody>
          <a:bodyPr/>
          <a:lstStyle/>
          <a:p>
            <a:pPr eaLnBrk="1" hangingPunct="1">
              <a:spcBef>
                <a:spcPct val="20000"/>
              </a:spcBef>
              <a:buClr>
                <a:schemeClr val="hlink"/>
              </a:buClr>
              <a:buSzPct val="80000"/>
              <a:buFont typeface="Arial" charset="0"/>
              <a:buNone/>
              <a:defRPr/>
            </a:pPr>
            <a:r>
              <a:rPr lang="en-US" sz="2800" b="1" u="sng">
                <a:effectLst>
                  <a:outerShdw blurRad="38100" dist="38100" dir="2700000" algn="tl">
                    <a:srgbClr val="000000"/>
                  </a:outerShdw>
                </a:effectLst>
                <a:latin typeface="Arial" charset="0"/>
                <a:cs typeface="Arial" charset="0"/>
              </a:rPr>
              <a:t>Governor Pliny to Emperor Trajan (AD 111):</a:t>
            </a:r>
          </a:p>
          <a:p>
            <a:pPr algn="ctr" eaLnBrk="1" hangingPunct="1">
              <a:spcBef>
                <a:spcPct val="20000"/>
              </a:spcBef>
              <a:buClr>
                <a:schemeClr val="hlink"/>
              </a:buClr>
              <a:buSzPct val="80000"/>
              <a:buFont typeface="Arial" charset="0"/>
              <a:buNone/>
              <a:defRPr/>
            </a:pPr>
            <a:endParaRPr lang="en-US" sz="2400" b="1">
              <a:effectLst>
                <a:outerShdw blurRad="38100" dist="38100" dir="2700000" algn="tl">
                  <a:srgbClr val="000000"/>
                </a:outerShdw>
              </a:effectLst>
              <a:latin typeface="Arial" charset="0"/>
              <a:cs typeface="Arial" charset="0"/>
            </a:endParaRPr>
          </a:p>
          <a:p>
            <a:pPr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latin typeface="Arial" charset="0"/>
                <a:cs typeface="Arial" charset="0"/>
              </a:rPr>
              <a:t>I have observed the following procedure: I interrogated these as to whether they were Christians; those who confessed I interrogated a second and a third time, threatening them with punishment; </a:t>
            </a:r>
            <a:r>
              <a:rPr lang="en-US" sz="2800" b="1">
                <a:solidFill>
                  <a:srgbClr val="FFFF00"/>
                </a:solidFill>
                <a:effectLst>
                  <a:outerShdw blurRad="38100" dist="38100" dir="2700000" algn="tl">
                    <a:srgbClr val="000000"/>
                  </a:outerShdw>
                </a:effectLst>
                <a:latin typeface="Arial" charset="0"/>
                <a:cs typeface="Arial" charset="0"/>
              </a:rPr>
              <a:t>those who persisted I ordered executed…</a:t>
            </a:r>
            <a:endParaRPr lang="en-US" sz="2800" b="1" u="sng">
              <a:solidFill>
                <a:srgbClr val="FFFF00"/>
              </a:solidFill>
              <a:effectLst>
                <a:outerShdw blurRad="38100" dist="38100" dir="2700000" algn="tl">
                  <a:srgbClr val="000000"/>
                </a:outerShdw>
              </a:effectLst>
              <a:latin typeface="Arial" charset="0"/>
              <a:cs typeface="Arial"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descr="Jupit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0"/>
            <a:ext cx="3124200" cy="822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0402" name="AutoShape 3"/>
          <p:cNvSpPr>
            <a:spLocks noChangeArrowheads="1"/>
          </p:cNvSpPr>
          <p:nvPr/>
        </p:nvSpPr>
        <p:spPr bwMode="auto">
          <a:xfrm>
            <a:off x="990600" y="0"/>
            <a:ext cx="8077200" cy="3581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309 w 21600"/>
              <a:gd name="T13" fmla="*/ 4309 h 21600"/>
              <a:gd name="T14" fmla="*/ 17291 w 21600"/>
              <a:gd name="T15" fmla="*/ 17291 h 21600"/>
            </a:gdLst>
            <a:ahLst/>
            <a:cxnLst>
              <a:cxn ang="T8">
                <a:pos x="T0" y="T1"/>
              </a:cxn>
              <a:cxn ang="T9">
                <a:pos x="T2" y="T3"/>
              </a:cxn>
              <a:cxn ang="T10">
                <a:pos x="T4" y="T5"/>
              </a:cxn>
              <a:cxn ang="T11">
                <a:pos x="T6" y="T7"/>
              </a:cxn>
            </a:cxnLst>
            <a:rect l="T12" t="T13" r="T14" b="T15"/>
            <a:pathLst>
              <a:path w="21600" h="21600">
                <a:moveTo>
                  <a:pt x="0" y="0"/>
                </a:moveTo>
                <a:lnTo>
                  <a:pt x="5018" y="21600"/>
                </a:lnTo>
                <a:lnTo>
                  <a:pt x="16582"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31748" name="Rectangle 4"/>
          <p:cNvSpPr>
            <a:spLocks noGrp="1" noChangeArrowheads="1"/>
          </p:cNvSpPr>
          <p:nvPr>
            <p:ph type="ctrTitle"/>
          </p:nvPr>
        </p:nvSpPr>
        <p:spPr>
          <a:xfrm>
            <a:off x="762000" y="304800"/>
            <a:ext cx="7772400" cy="990600"/>
          </a:xfrm>
        </p:spPr>
        <p:txBody>
          <a:bodyPr/>
          <a:lstStyle/>
          <a:p>
            <a:pPr eaLnBrk="1" hangingPunct="1">
              <a:defRPr/>
            </a:pPr>
            <a:r>
              <a:rPr lang="en-US" sz="6000">
                <a:latin typeface="Aril" charset="0"/>
                <a:ea typeface="ＭＳ Ｐゴシック" charset="0"/>
              </a:rPr>
              <a:t>Pagan Religions</a:t>
            </a:r>
          </a:p>
        </p:txBody>
      </p:sp>
      <p:sp>
        <p:nvSpPr>
          <p:cNvPr id="31749" name="Rectangle 5"/>
          <p:cNvSpPr>
            <a:spLocks noGrp="1" noChangeArrowheads="1"/>
          </p:cNvSpPr>
          <p:nvPr>
            <p:ph type="subTitle" idx="1"/>
          </p:nvPr>
        </p:nvSpPr>
        <p:spPr>
          <a:xfrm>
            <a:off x="2514600" y="1676400"/>
            <a:ext cx="4495800" cy="1371600"/>
          </a:xfrm>
        </p:spPr>
        <p:txBody>
          <a:bodyPr/>
          <a:lstStyle/>
          <a:p>
            <a:pPr eaLnBrk="1" hangingPunct="1">
              <a:buFont typeface="Arial" charset="0"/>
              <a:buNone/>
              <a:defRPr/>
            </a:pPr>
            <a:r>
              <a:rPr lang="en-US" sz="3600">
                <a:latin typeface="Tahoma" charset="0"/>
                <a:ea typeface="ＭＳ Ｐゴシック" charset="0"/>
                <a:cs typeface="ＭＳ Ｐゴシック" charset="0"/>
              </a:rPr>
              <a:t>Types of Gentile Belief Systems</a:t>
            </a:r>
          </a:p>
        </p:txBody>
      </p:sp>
      <p:sp>
        <p:nvSpPr>
          <p:cNvPr id="230405" name="Rectangle 6"/>
          <p:cNvSpPr>
            <a:spLocks noChangeArrowheads="1"/>
          </p:cNvSpPr>
          <p:nvPr/>
        </p:nvSpPr>
        <p:spPr bwMode="auto">
          <a:xfrm>
            <a:off x="0" y="-68103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p>
        </p:txBody>
      </p:sp>
      <p:graphicFrame>
        <p:nvGraphicFramePr>
          <p:cNvPr id="31760" name="Group 16"/>
          <p:cNvGraphicFramePr>
            <a:graphicFrameLocks noGrp="1"/>
          </p:cNvGraphicFramePr>
          <p:nvPr/>
        </p:nvGraphicFramePr>
        <p:xfrm>
          <a:off x="0" y="-681038"/>
          <a:ext cx="207964" cy="517553"/>
        </p:xfrm>
        <a:graphic>
          <a:graphicData uri="http://schemas.openxmlformats.org/drawingml/2006/table">
            <a:tbl>
              <a:tblPr/>
              <a:tblGrid>
                <a:gridCol w="207964">
                  <a:extLst>
                    <a:ext uri="{9D8B030D-6E8A-4147-A177-3AD203B41FA5}">
                      <a16:colId xmlns:a16="http://schemas.microsoft.com/office/drawing/2014/main" val="20000"/>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22" charset="0"/>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Tahoma" pitchFamily="22" charset="-52"/>
                      </a:endParaRPr>
                    </a:p>
                  </a:txBody>
                  <a:tcPr marL="91282" marR="91282" marT="45417" marB="45417"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31757" name="Rectangle 13"/>
          <p:cNvSpPr>
            <a:spLocks noChangeArrowheads="1"/>
          </p:cNvSpPr>
          <p:nvPr/>
        </p:nvSpPr>
        <p:spPr bwMode="auto">
          <a:xfrm>
            <a:off x="2819400" y="3733800"/>
            <a:ext cx="6324600" cy="3505200"/>
          </a:xfrm>
          <a:prstGeom prst="rect">
            <a:avLst/>
          </a:prstGeom>
          <a:noFill/>
          <a:ln w="9525">
            <a:noFill/>
            <a:miter lim="800000"/>
            <a:headEnd/>
            <a:tailEnd/>
          </a:ln>
          <a:effectLst/>
        </p:spPr>
        <p:txBody>
          <a:bodyPr/>
          <a:lstStyle/>
          <a:p>
            <a:pPr algn="ctr"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Traditional Pagan Religion</a:t>
            </a:r>
          </a:p>
        </p:txBody>
      </p:sp>
      <p:sp>
        <p:nvSpPr>
          <p:cNvPr id="230409" name="Text Box 14"/>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150</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ctrTitle"/>
          </p:nvPr>
        </p:nvSpPr>
        <p:spPr>
          <a:xfrm>
            <a:off x="0" y="0"/>
            <a:ext cx="9144000" cy="1203325"/>
          </a:xfrm>
        </p:spPr>
        <p:txBody>
          <a:bodyPr/>
          <a:lstStyle/>
          <a:p>
            <a:pPr algn="l" eaLnBrk="1" hangingPunct="1">
              <a:defRPr/>
            </a:pPr>
            <a:r>
              <a:rPr lang="en-US" sz="4800">
                <a:latin typeface="Arial" charset="0"/>
                <a:ea typeface="ＭＳ Ｐゴシック" charset="0"/>
                <a:cs typeface="Arial" charset="0"/>
              </a:rPr>
              <a:t>Early Church Suffering</a:t>
            </a:r>
          </a:p>
        </p:txBody>
      </p:sp>
      <p:sp>
        <p:nvSpPr>
          <p:cNvPr id="128004" name="Text Box 4"/>
          <p:cNvSpPr txBox="1">
            <a:spLocks noChangeArrowheads="1"/>
          </p:cNvSpPr>
          <p:nvPr/>
        </p:nvSpPr>
        <p:spPr bwMode="auto">
          <a:xfrm>
            <a:off x="7664450" y="76200"/>
            <a:ext cx="1587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b="1">
                <a:solidFill>
                  <a:srgbClr val="FFFFFF"/>
                </a:solidFill>
                <a:latin typeface="Arial" charset="0"/>
                <a:cs typeface="Arial" charset="0"/>
              </a:rPr>
              <a:t>NTS 281b</a:t>
            </a:r>
            <a:endParaRPr lang="en-US" sz="3200">
              <a:solidFill>
                <a:srgbClr val="FFFF00"/>
              </a:solidFill>
              <a:latin typeface="Arial" charset="0"/>
              <a:cs typeface="Arial" charset="0"/>
            </a:endParaRPr>
          </a:p>
        </p:txBody>
      </p:sp>
      <p:sp>
        <p:nvSpPr>
          <p:cNvPr id="316419" name="Text Box 5"/>
          <p:cNvSpPr txBox="1">
            <a:spLocks noChangeArrowheads="1"/>
          </p:cNvSpPr>
          <p:nvPr/>
        </p:nvSpPr>
        <p:spPr bwMode="auto">
          <a:xfrm>
            <a:off x="5595938" y="5957888"/>
            <a:ext cx="3243262"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800">
                <a:solidFill>
                  <a:srgbClr val="FFFF00"/>
                </a:solidFill>
                <a:latin typeface="Arial" charset="0"/>
                <a:cs typeface="Arial" charset="0"/>
              </a:rPr>
              <a:t>Pliny, </a:t>
            </a:r>
            <a:r>
              <a:rPr lang="en-US" sz="2800" i="1">
                <a:solidFill>
                  <a:srgbClr val="FFFF00"/>
                </a:solidFill>
                <a:latin typeface="Arial" charset="0"/>
                <a:cs typeface="Arial" charset="0"/>
              </a:rPr>
              <a:t>Letters</a:t>
            </a:r>
            <a:r>
              <a:rPr lang="en-US" sz="2800">
                <a:solidFill>
                  <a:srgbClr val="FFFF00"/>
                </a:solidFill>
                <a:latin typeface="Arial" charset="0"/>
                <a:cs typeface="Arial" charset="0"/>
              </a:rPr>
              <a:t> 10.96</a:t>
            </a:r>
          </a:p>
        </p:txBody>
      </p:sp>
      <p:sp>
        <p:nvSpPr>
          <p:cNvPr id="316420" name="Text Box 6"/>
          <p:cNvSpPr txBox="1">
            <a:spLocks noChangeArrowheads="1"/>
          </p:cNvSpPr>
          <p:nvPr/>
        </p:nvSpPr>
        <p:spPr bwMode="auto">
          <a:xfrm>
            <a:off x="539750" y="6477000"/>
            <a:ext cx="853598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400">
                <a:latin typeface="Arial" charset="0"/>
                <a:cs typeface="Arial" charset="0"/>
              </a:rPr>
              <a:t>(c)Paul Halsall Mar 1996. halsall@murray.fordham.edu http://www.fordham.edu/halsall/source/pliny1.html</a:t>
            </a:r>
          </a:p>
        </p:txBody>
      </p:sp>
      <p:sp>
        <p:nvSpPr>
          <p:cNvPr id="128007" name="Rectangle 7"/>
          <p:cNvSpPr>
            <a:spLocks noChangeArrowheads="1"/>
          </p:cNvSpPr>
          <p:nvPr/>
        </p:nvSpPr>
        <p:spPr bwMode="auto">
          <a:xfrm>
            <a:off x="304800" y="1447800"/>
            <a:ext cx="8839200" cy="4267200"/>
          </a:xfrm>
          <a:prstGeom prst="rect">
            <a:avLst/>
          </a:prstGeom>
          <a:noFill/>
          <a:ln w="9525">
            <a:noFill/>
            <a:miter lim="800000"/>
            <a:headEnd/>
            <a:tailEnd/>
          </a:ln>
          <a:effectLst/>
        </p:spPr>
        <p:txBody>
          <a:bodyPr/>
          <a:lstStyle/>
          <a:p>
            <a:pPr eaLnBrk="1" hangingPunct="1">
              <a:spcBef>
                <a:spcPct val="20000"/>
              </a:spcBef>
              <a:buClr>
                <a:schemeClr val="hlink"/>
              </a:buClr>
              <a:buSzPct val="80000"/>
              <a:buFont typeface="Arial" charset="0"/>
              <a:buNone/>
              <a:defRPr/>
            </a:pPr>
            <a:r>
              <a:rPr lang="en-US" sz="2800" b="1" u="sng">
                <a:effectLst>
                  <a:outerShdw blurRad="38100" dist="38100" dir="2700000" algn="tl">
                    <a:srgbClr val="000000"/>
                  </a:outerShdw>
                </a:effectLst>
                <a:latin typeface="Arial" charset="0"/>
                <a:cs typeface="Arial" charset="0"/>
              </a:rPr>
              <a:t>Governor Pliny to Emperor Trajan (AD 111):</a:t>
            </a:r>
            <a:endParaRPr lang="en-US" sz="2800" b="1">
              <a:effectLst>
                <a:outerShdw blurRad="38100" dist="38100" dir="2700000" algn="tl">
                  <a:srgbClr val="000000"/>
                </a:outerShdw>
              </a:effectLst>
              <a:latin typeface="Arial" charset="0"/>
              <a:cs typeface="Arial" charset="0"/>
            </a:endParaRPr>
          </a:p>
          <a:p>
            <a:pPr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latin typeface="Arial" charset="0"/>
                <a:cs typeface="Arial" charset="0"/>
              </a:rPr>
              <a:t>Those who denied that they were or had been Christians, when they </a:t>
            </a:r>
            <a:r>
              <a:rPr lang="en-US" sz="2800" b="1">
                <a:solidFill>
                  <a:srgbClr val="FFFF00"/>
                </a:solidFill>
                <a:effectLst>
                  <a:outerShdw blurRad="38100" dist="38100" dir="2700000" algn="tl">
                    <a:srgbClr val="000000"/>
                  </a:outerShdw>
                </a:effectLst>
                <a:latin typeface="Arial" charset="0"/>
                <a:cs typeface="Arial" charset="0"/>
              </a:rPr>
              <a:t>invoked the gods </a:t>
            </a:r>
            <a:r>
              <a:rPr lang="en-US" sz="2800" b="1">
                <a:effectLst>
                  <a:outerShdw blurRad="38100" dist="38100" dir="2700000" algn="tl">
                    <a:srgbClr val="000000"/>
                  </a:outerShdw>
                </a:effectLst>
                <a:latin typeface="Arial" charset="0"/>
                <a:cs typeface="Arial" charset="0"/>
              </a:rPr>
              <a:t>in words dictated by me, </a:t>
            </a:r>
            <a:r>
              <a:rPr lang="en-US" sz="2800" b="1">
                <a:solidFill>
                  <a:srgbClr val="FFFF00"/>
                </a:solidFill>
                <a:effectLst>
                  <a:outerShdw blurRad="38100" dist="38100" dir="2700000" algn="tl">
                    <a:srgbClr val="000000"/>
                  </a:outerShdw>
                </a:effectLst>
                <a:latin typeface="Arial" charset="0"/>
                <a:cs typeface="Arial" charset="0"/>
              </a:rPr>
              <a:t>offered prayer with incense</a:t>
            </a:r>
            <a:r>
              <a:rPr lang="en-US" sz="2800" b="1">
                <a:effectLst>
                  <a:outerShdw blurRad="38100" dist="38100" dir="2700000" algn="tl">
                    <a:srgbClr val="000000"/>
                  </a:outerShdw>
                </a:effectLst>
                <a:latin typeface="Arial" charset="0"/>
                <a:cs typeface="Arial" charset="0"/>
              </a:rPr>
              <a:t> and wine to your image, which I had ordered to be brought for this purpose together with statues of the gods, and moreover </a:t>
            </a:r>
            <a:r>
              <a:rPr lang="en-US" sz="2800" b="1">
                <a:solidFill>
                  <a:srgbClr val="FFFF00"/>
                </a:solidFill>
                <a:effectLst>
                  <a:outerShdw blurRad="38100" dist="38100" dir="2700000" algn="tl">
                    <a:srgbClr val="000000"/>
                  </a:outerShdw>
                </a:effectLst>
                <a:latin typeface="Arial" charset="0"/>
                <a:cs typeface="Arial" charset="0"/>
              </a:rPr>
              <a:t>cursed Christ</a:t>
            </a:r>
            <a:r>
              <a:rPr lang="en-US" sz="2800" b="1">
                <a:effectLst>
                  <a:outerShdw blurRad="38100" dist="38100" dir="2700000" algn="tl">
                    <a:srgbClr val="000000"/>
                  </a:outerShdw>
                </a:effectLst>
                <a:latin typeface="Arial" charset="0"/>
                <a:cs typeface="Arial" charset="0"/>
              </a:rPr>
              <a:t>—none of which those who are really Christians, it is said, can be forced to do—these I thought should be discharged.</a:t>
            </a:r>
            <a:endParaRPr lang="en-US" sz="2800" b="1" u="sng">
              <a:effectLst>
                <a:outerShdw blurRad="38100" dist="38100" dir="2700000" algn="tl">
                  <a:srgbClr val="000000"/>
                </a:outerShdw>
              </a:effectLst>
              <a:latin typeface="Arial" charset="0"/>
              <a:cs typeface="Arial"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2" descr="Jupit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0"/>
            <a:ext cx="3124200" cy="822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8466" name="AutoShape 3"/>
          <p:cNvSpPr>
            <a:spLocks noChangeArrowheads="1"/>
          </p:cNvSpPr>
          <p:nvPr/>
        </p:nvSpPr>
        <p:spPr bwMode="auto">
          <a:xfrm>
            <a:off x="990600" y="0"/>
            <a:ext cx="8077200" cy="3581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309 w 21600"/>
              <a:gd name="T13" fmla="*/ 4309 h 21600"/>
              <a:gd name="T14" fmla="*/ 17291 w 21600"/>
              <a:gd name="T15" fmla="*/ 17291 h 21600"/>
            </a:gdLst>
            <a:ahLst/>
            <a:cxnLst>
              <a:cxn ang="T8">
                <a:pos x="T0" y="T1"/>
              </a:cxn>
              <a:cxn ang="T9">
                <a:pos x="T2" y="T3"/>
              </a:cxn>
              <a:cxn ang="T10">
                <a:pos x="T4" y="T5"/>
              </a:cxn>
              <a:cxn ang="T11">
                <a:pos x="T6" y="T7"/>
              </a:cxn>
            </a:cxnLst>
            <a:rect l="T12" t="T13" r="T14" b="T15"/>
            <a:pathLst>
              <a:path w="21600" h="21600">
                <a:moveTo>
                  <a:pt x="0" y="0"/>
                </a:moveTo>
                <a:lnTo>
                  <a:pt x="5018" y="21600"/>
                </a:lnTo>
                <a:lnTo>
                  <a:pt x="16582"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34820" name="Rectangle 4"/>
          <p:cNvSpPr>
            <a:spLocks noGrp="1" noChangeArrowheads="1"/>
          </p:cNvSpPr>
          <p:nvPr>
            <p:ph type="ctrTitle"/>
          </p:nvPr>
        </p:nvSpPr>
        <p:spPr>
          <a:xfrm>
            <a:off x="762000" y="304800"/>
            <a:ext cx="7772400" cy="990600"/>
          </a:xfrm>
        </p:spPr>
        <p:txBody>
          <a:bodyPr/>
          <a:lstStyle/>
          <a:p>
            <a:pPr eaLnBrk="1" hangingPunct="1">
              <a:defRPr/>
            </a:pPr>
            <a:r>
              <a:rPr lang="en-US" sz="6000">
                <a:latin typeface="Aril" charset="0"/>
                <a:ea typeface="ＭＳ Ｐゴシック" charset="0"/>
              </a:rPr>
              <a:t>Pagan Religions</a:t>
            </a:r>
          </a:p>
        </p:txBody>
      </p:sp>
      <p:sp>
        <p:nvSpPr>
          <p:cNvPr id="34821" name="Rectangle 5"/>
          <p:cNvSpPr>
            <a:spLocks noGrp="1" noChangeArrowheads="1"/>
          </p:cNvSpPr>
          <p:nvPr>
            <p:ph type="subTitle" idx="1"/>
          </p:nvPr>
        </p:nvSpPr>
        <p:spPr>
          <a:xfrm>
            <a:off x="2514600" y="1676400"/>
            <a:ext cx="4495800" cy="1371600"/>
          </a:xfrm>
        </p:spPr>
        <p:txBody>
          <a:bodyPr/>
          <a:lstStyle/>
          <a:p>
            <a:pPr eaLnBrk="1" hangingPunct="1">
              <a:buFont typeface="Arial" charset="0"/>
              <a:buNone/>
              <a:defRPr/>
            </a:pPr>
            <a:r>
              <a:rPr lang="en-US" sz="3600">
                <a:latin typeface="Tahoma" charset="0"/>
                <a:ea typeface="ＭＳ Ｐゴシック" charset="0"/>
                <a:cs typeface="ＭＳ Ｐゴシック" charset="0"/>
              </a:rPr>
              <a:t>Types of Gentile Belief Systems</a:t>
            </a:r>
          </a:p>
        </p:txBody>
      </p:sp>
      <p:sp>
        <p:nvSpPr>
          <p:cNvPr id="318469" name="Rectangle 6"/>
          <p:cNvSpPr>
            <a:spLocks noChangeArrowheads="1"/>
          </p:cNvSpPr>
          <p:nvPr/>
        </p:nvSpPr>
        <p:spPr bwMode="auto">
          <a:xfrm>
            <a:off x="0" y="-68103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p>
        </p:txBody>
      </p:sp>
      <p:graphicFrame>
        <p:nvGraphicFramePr>
          <p:cNvPr id="34831" name="Group 15"/>
          <p:cNvGraphicFramePr>
            <a:graphicFrameLocks noGrp="1"/>
          </p:cNvGraphicFramePr>
          <p:nvPr/>
        </p:nvGraphicFramePr>
        <p:xfrm>
          <a:off x="0" y="-681038"/>
          <a:ext cx="207964" cy="517553"/>
        </p:xfrm>
        <a:graphic>
          <a:graphicData uri="http://schemas.openxmlformats.org/drawingml/2006/table">
            <a:tbl>
              <a:tblPr/>
              <a:tblGrid>
                <a:gridCol w="207964">
                  <a:extLst>
                    <a:ext uri="{9D8B030D-6E8A-4147-A177-3AD203B41FA5}">
                      <a16:colId xmlns:a16="http://schemas.microsoft.com/office/drawing/2014/main" val="20000"/>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22" charset="0"/>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Tahoma" pitchFamily="22" charset="-52"/>
                      </a:endParaRPr>
                    </a:p>
                  </a:txBody>
                  <a:tcPr marL="91282" marR="91282" marT="45417" marB="45417"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34829" name="Rectangle 13"/>
          <p:cNvSpPr>
            <a:spLocks noChangeArrowheads="1"/>
          </p:cNvSpPr>
          <p:nvPr/>
        </p:nvSpPr>
        <p:spPr bwMode="auto">
          <a:xfrm>
            <a:off x="2819400" y="3733800"/>
            <a:ext cx="6324600" cy="3505200"/>
          </a:xfrm>
          <a:prstGeom prst="rect">
            <a:avLst/>
          </a:prstGeom>
          <a:noFill/>
          <a:ln w="9525">
            <a:noFill/>
            <a:miter lim="800000"/>
            <a:headEnd/>
            <a:tailEnd/>
          </a:ln>
          <a:effectLst/>
        </p:spPr>
        <p:txBody>
          <a:bodyPr/>
          <a:lstStyle/>
          <a:p>
            <a:pPr algn="ctr"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Traditional Pagan Religion</a:t>
            </a:r>
          </a:p>
          <a:p>
            <a:pPr algn="ctr"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Schools of Philosophy</a:t>
            </a:r>
          </a:p>
          <a:p>
            <a:pPr algn="ctr"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The Emperor Cult</a:t>
            </a:r>
          </a:p>
          <a:p>
            <a:pPr algn="ctr"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Mystery Religions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4" descr="Gods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8475" y="28575"/>
            <a:ext cx="8147050" cy="6802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0514" name="Rectangle 2"/>
          <p:cNvSpPr>
            <a:spLocks noGrp="1" noRot="1" noChangeArrowheads="1"/>
          </p:cNvSpPr>
          <p:nvPr>
            <p:ph type="title"/>
          </p:nvPr>
        </p:nvSpPr>
        <p:spPr>
          <a:xfrm>
            <a:off x="0" y="2743200"/>
            <a:ext cx="7162800" cy="3124200"/>
          </a:xfrm>
          <a:solidFill>
            <a:srgbClr val="000000"/>
          </a:solidFill>
        </p:spPr>
        <p:txBody>
          <a:bodyPr/>
          <a:lstStyle/>
          <a:p>
            <a:pPr eaLnBrk="1" hangingPunct="1"/>
            <a:r>
              <a:rPr lang="en-US">
                <a:solidFill>
                  <a:schemeClr val="tx1"/>
                </a:solidFill>
                <a:effectLst/>
                <a:latin typeface="Aril" charset="0"/>
                <a:ea typeface="ＭＳ Ｐゴシック" charset="0"/>
              </a:rPr>
              <a:t>Mystery Religions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2561" name="Group 8"/>
          <p:cNvGrpSpPr>
            <a:grpSpLocks/>
          </p:cNvGrpSpPr>
          <p:nvPr/>
        </p:nvGrpSpPr>
        <p:grpSpPr bwMode="auto">
          <a:xfrm>
            <a:off x="1066800" y="-819472"/>
            <a:ext cx="7010400" cy="5105400"/>
            <a:chOff x="864" y="816"/>
            <a:chExt cx="4616" cy="3425"/>
          </a:xfrm>
        </p:grpSpPr>
        <p:pic>
          <p:nvPicPr>
            <p:cNvPr id="322564" name="Picture 4" descr="Mysteri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4" y="816"/>
              <a:ext cx="4616" cy="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2565" name="AutoShape 5"/>
            <p:cNvSpPr>
              <a:spLocks noChangeArrowheads="1"/>
            </p:cNvSpPr>
            <p:nvPr/>
          </p:nvSpPr>
          <p:spPr bwMode="auto">
            <a:xfrm flipV="1">
              <a:off x="864" y="816"/>
              <a:ext cx="192" cy="1248"/>
            </a:xfrm>
            <a:prstGeom prst="rtTriangle">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2566" name="AutoShape 6"/>
            <p:cNvSpPr>
              <a:spLocks noChangeArrowheads="1"/>
            </p:cNvSpPr>
            <p:nvPr/>
          </p:nvSpPr>
          <p:spPr bwMode="auto">
            <a:xfrm flipH="1" flipV="1">
              <a:off x="4704" y="816"/>
              <a:ext cx="768" cy="1152"/>
            </a:xfrm>
            <a:prstGeom prst="rtTriangle">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322562" name="Rectangle 2"/>
          <p:cNvSpPr>
            <a:spLocks noGrp="1" noRot="1" noChangeArrowheads="1"/>
          </p:cNvSpPr>
          <p:nvPr>
            <p:ph type="title"/>
          </p:nvPr>
        </p:nvSpPr>
        <p:spPr>
          <a:xfrm>
            <a:off x="2590800" y="0"/>
            <a:ext cx="6553200" cy="1066800"/>
          </a:xfrm>
          <a:solidFill>
            <a:srgbClr val="000000"/>
          </a:solidFill>
        </p:spPr>
        <p:txBody>
          <a:bodyPr/>
          <a:lstStyle/>
          <a:p>
            <a:pPr eaLnBrk="1" hangingPunct="1"/>
            <a:r>
              <a:rPr lang="en-US" sz="4000" dirty="0">
                <a:effectLst/>
                <a:latin typeface="Arial"/>
                <a:ea typeface="ＭＳ Ｐゴシック" charset="0"/>
                <a:cs typeface="Arial"/>
              </a:rPr>
              <a:t>Greek Mystery Religion</a:t>
            </a:r>
          </a:p>
        </p:txBody>
      </p:sp>
      <p:sp>
        <p:nvSpPr>
          <p:cNvPr id="9225" name="Text Box 9"/>
          <p:cNvSpPr txBox="1">
            <a:spLocks noChangeArrowheads="1"/>
          </p:cNvSpPr>
          <p:nvPr/>
        </p:nvSpPr>
        <p:spPr bwMode="auto">
          <a:xfrm>
            <a:off x="0" y="4221088"/>
            <a:ext cx="9144000" cy="2677656"/>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b="1">
                <a:effectLst>
                  <a:outerShdw blurRad="38100" dist="38100" dir="2700000" algn="tl">
                    <a:srgbClr val="000000"/>
                  </a:outerShdw>
                </a:effectLst>
                <a:latin typeface="Arial"/>
                <a:cs typeface="Arial"/>
              </a:rPr>
              <a:t>To reach the fearful oracle of Trophonius (in central Greece), one had to climb down into a stone pit, where he was then drawn through a small opening into a dark passage.  Clutching honey-cakes to feed any mythical serpents along the way, the terrified supplicant later emerged, feet first, through the same opening, having triumphantly obtained visions of the future.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Rot="1" noChangeArrowheads="1"/>
          </p:cNvSpPr>
          <p:nvPr>
            <p:ph type="body" idx="1"/>
          </p:nvPr>
        </p:nvSpPr>
        <p:spPr>
          <a:xfrm>
            <a:off x="5181600" y="4953000"/>
            <a:ext cx="3584575" cy="1905000"/>
          </a:xfrm>
        </p:spPr>
        <p:txBody>
          <a:bodyPr/>
          <a:lstStyle/>
          <a:p>
            <a:pPr marL="0" indent="0" eaLnBrk="1" hangingPunct="1">
              <a:buFont typeface="Arial" charset="0"/>
              <a:buNone/>
              <a:defRPr/>
            </a:pPr>
            <a:r>
              <a:rPr lang="en-US">
                <a:latin typeface="Tahoma" charset="0"/>
                <a:ea typeface="ＭＳ Ｐゴシック" charset="0"/>
                <a:cs typeface="ＭＳ Ｐゴシック" charset="0"/>
              </a:rPr>
              <a:t>Originated in Eleusis near Ephesus</a:t>
            </a:r>
          </a:p>
        </p:txBody>
      </p:sp>
      <p:pic>
        <p:nvPicPr>
          <p:cNvPr id="324610" name="Picture 4" descr="Ephesian Theat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105400" cy="695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2" name="Rectangle 2"/>
          <p:cNvSpPr>
            <a:spLocks noGrp="1" noRot="1" noChangeArrowheads="1"/>
          </p:cNvSpPr>
          <p:nvPr>
            <p:ph type="title"/>
          </p:nvPr>
        </p:nvSpPr>
        <p:spPr>
          <a:xfrm>
            <a:off x="5181600" y="228600"/>
            <a:ext cx="3660775" cy="2667000"/>
          </a:xfrm>
        </p:spPr>
        <p:txBody>
          <a:bodyPr/>
          <a:lstStyle/>
          <a:p>
            <a:pPr eaLnBrk="1" hangingPunct="1">
              <a:defRPr/>
            </a:pPr>
            <a:r>
              <a:rPr lang="en-US">
                <a:latin typeface="Aril" charset="0"/>
                <a:ea typeface="ＭＳ Ｐゴシック" charset="0"/>
              </a:rPr>
              <a:t>The Eleusinian Cult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7" descr="starrysk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4" name="Rectangle 2"/>
          <p:cNvSpPr>
            <a:spLocks noGrp="1" noRot="1" noChangeArrowheads="1"/>
          </p:cNvSpPr>
          <p:nvPr>
            <p:ph type="title"/>
          </p:nvPr>
        </p:nvSpPr>
        <p:spPr>
          <a:xfrm>
            <a:off x="301625" y="44450"/>
            <a:ext cx="8540750" cy="1143000"/>
          </a:xfrm>
        </p:spPr>
        <p:txBody>
          <a:bodyPr/>
          <a:lstStyle/>
          <a:p>
            <a:pPr eaLnBrk="1" hangingPunct="1">
              <a:defRPr/>
            </a:pPr>
            <a:r>
              <a:rPr lang="en-US" dirty="0">
                <a:latin typeface="Aril" charset="0"/>
                <a:ea typeface="ＭＳ Ｐゴシック" charset="0"/>
              </a:rPr>
              <a:t>Don</a:t>
            </a:r>
            <a:r>
              <a:rPr lang="fr-FR" altLang="ja-JP" dirty="0">
                <a:latin typeface="Aril" charset="0"/>
                <a:ea typeface="ＭＳ Ｐゴシック" charset="0"/>
              </a:rPr>
              <a:t>'</a:t>
            </a:r>
            <a:r>
              <a:rPr lang="en-US" dirty="0">
                <a:latin typeface="Aril" charset="0"/>
                <a:ea typeface="ＭＳ Ｐゴシック" charset="0"/>
              </a:rPr>
              <a:t>t miss the obvious!</a:t>
            </a:r>
          </a:p>
        </p:txBody>
      </p:sp>
      <p:sp>
        <p:nvSpPr>
          <p:cNvPr id="8197" name="Rectangle 5"/>
          <p:cNvSpPr>
            <a:spLocks noRot="1" noChangeArrowheads="1"/>
          </p:cNvSpPr>
          <p:nvPr/>
        </p:nvSpPr>
        <p:spPr bwMode="auto">
          <a:xfrm>
            <a:off x="304800" y="1268413"/>
            <a:ext cx="8686800" cy="5181600"/>
          </a:xfrm>
          <a:prstGeom prst="rect">
            <a:avLst/>
          </a:prstGeom>
          <a:noFill/>
          <a:ln w="9525">
            <a:noFill/>
            <a:miter lim="800000"/>
            <a:headEnd/>
            <a:tailEnd/>
          </a:ln>
          <a:effectLst/>
        </p:spPr>
        <p:txBody>
          <a:bodyPr/>
          <a:lstStyle/>
          <a:p>
            <a:pPr indent="566738" eaLnBrk="1" hangingPunct="1">
              <a:lnSpc>
                <a:spcPct val="80000"/>
              </a:lnSpc>
              <a:spcBef>
                <a:spcPct val="20000"/>
              </a:spcBef>
              <a:buClr>
                <a:schemeClr val="hlink"/>
              </a:buClr>
              <a:buSzPct val="80000"/>
              <a:buFont typeface="Arial" charset="0"/>
              <a:buNone/>
              <a:defRPr/>
            </a:pPr>
            <a:r>
              <a:rPr lang="en-US" sz="2800" b="1" dirty="0">
                <a:effectLst>
                  <a:outerShdw blurRad="50800" dist="76200" dir="2700000" algn="tl" rotWithShape="0">
                    <a:srgbClr val="000000"/>
                  </a:outerShdw>
                </a:effectLst>
              </a:rPr>
              <a:t>Sherlock Holmes and Dr. Watson are going camping. They pitch their tent under the stars and go to sleep. Sometime in the middle of the night, Holmes wakes Watson up: "Watson, look up at the stars, and tell me what you deduce.</a:t>
            </a:r>
            <a:r>
              <a:rPr lang="en-US" altLang="ja-JP" sz="2800" b="1" dirty="0">
                <a:effectLst>
                  <a:outerShdw blurRad="50800" dist="76200" dir="2700000" algn="tl" rotWithShape="0">
                    <a:srgbClr val="000000"/>
                  </a:outerShdw>
                </a:effectLst>
              </a:rPr>
              <a:t>"</a:t>
            </a:r>
            <a:endParaRPr lang="en-US" sz="2800" b="1" dirty="0">
              <a:effectLst>
                <a:outerShdw blurRad="50800" dist="76200" dir="2700000" algn="tl" rotWithShape="0">
                  <a:srgbClr val="000000"/>
                </a:outerShdw>
              </a:effectLst>
            </a:endParaRPr>
          </a:p>
          <a:p>
            <a:pPr indent="566738" eaLnBrk="1" hangingPunct="1">
              <a:lnSpc>
                <a:spcPct val="80000"/>
              </a:lnSpc>
              <a:spcBef>
                <a:spcPct val="20000"/>
              </a:spcBef>
              <a:buClr>
                <a:schemeClr val="hlink"/>
              </a:buClr>
              <a:buSzPct val="80000"/>
              <a:buFont typeface="Arial" charset="0"/>
              <a:buNone/>
              <a:defRPr/>
            </a:pPr>
            <a:endParaRPr lang="en-US" sz="2800" b="1" dirty="0">
              <a:effectLst>
                <a:outerShdw blurRad="50800" dist="76200" dir="2700000" algn="tl" rotWithShape="0">
                  <a:srgbClr val="000000"/>
                </a:outerShdw>
              </a:effectLst>
            </a:endParaRPr>
          </a:p>
          <a:p>
            <a:pPr indent="566738" eaLnBrk="1" hangingPunct="1">
              <a:lnSpc>
                <a:spcPct val="80000"/>
              </a:lnSpc>
              <a:spcBef>
                <a:spcPct val="20000"/>
              </a:spcBef>
              <a:buClr>
                <a:schemeClr val="hlink"/>
              </a:buClr>
              <a:buSzPct val="80000"/>
              <a:buFont typeface="Arial" charset="0"/>
              <a:buNone/>
              <a:defRPr/>
            </a:pPr>
            <a:r>
              <a:rPr lang="en-US" sz="2800" b="1" dirty="0">
                <a:effectLst>
                  <a:outerShdw blurRad="50800" dist="76200" dir="2700000" algn="tl" rotWithShape="0">
                    <a:srgbClr val="000000"/>
                  </a:outerShdw>
                </a:effectLst>
              </a:rPr>
              <a:t>Watson says, "I see millions of stars and even if a few of those have planets, it</a:t>
            </a:r>
            <a:r>
              <a:rPr lang="fr-FR" sz="2800" b="1" dirty="0">
                <a:effectLst>
                  <a:outerShdw blurRad="50800" dist="76200" dir="2700000" algn="tl" rotWithShape="0">
                    <a:srgbClr val="000000"/>
                  </a:outerShdw>
                </a:effectLst>
              </a:rPr>
              <a:t>'</a:t>
            </a:r>
            <a:r>
              <a:rPr lang="en-US" sz="2800" b="1" dirty="0">
                <a:effectLst>
                  <a:outerShdw blurRad="50800" dist="76200" dir="2700000" algn="tl" rotWithShape="0">
                    <a:srgbClr val="000000"/>
                  </a:outerShdw>
                </a:effectLst>
              </a:rPr>
              <a:t>s quite likely there are some planets like Earth, and if there are a few planets like Earth out there, there might also be life.</a:t>
            </a:r>
            <a:r>
              <a:rPr lang="en-US" altLang="ja-JP" sz="2800" b="1" dirty="0">
                <a:effectLst>
                  <a:outerShdw blurRad="50800" dist="76200" dir="2700000" algn="tl" rotWithShape="0">
                    <a:srgbClr val="000000"/>
                  </a:outerShdw>
                </a:effectLst>
              </a:rPr>
              <a:t>"</a:t>
            </a:r>
            <a:endParaRPr lang="en-US" sz="2800" b="1" dirty="0">
              <a:effectLst>
                <a:outerShdw blurRad="50800" dist="76200" dir="2700000" algn="tl" rotWithShape="0">
                  <a:srgbClr val="000000"/>
                </a:outerShdw>
              </a:effectLst>
            </a:endParaRPr>
          </a:p>
          <a:p>
            <a:pPr indent="566738" eaLnBrk="1" hangingPunct="1">
              <a:lnSpc>
                <a:spcPct val="80000"/>
              </a:lnSpc>
              <a:spcBef>
                <a:spcPct val="20000"/>
              </a:spcBef>
              <a:buClr>
                <a:schemeClr val="hlink"/>
              </a:buClr>
              <a:buSzPct val="80000"/>
              <a:buFont typeface="Arial" charset="0"/>
              <a:buNone/>
              <a:defRPr/>
            </a:pPr>
            <a:endParaRPr lang="en-US" sz="2800" b="1" dirty="0">
              <a:effectLst>
                <a:outerShdw blurRad="50800" dist="76200" dir="2700000" algn="tl" rotWithShape="0">
                  <a:srgbClr val="000000"/>
                </a:outerShdw>
              </a:effectLst>
            </a:endParaRPr>
          </a:p>
          <a:p>
            <a:pPr indent="566738" eaLnBrk="1" hangingPunct="1">
              <a:lnSpc>
                <a:spcPct val="80000"/>
              </a:lnSpc>
              <a:spcBef>
                <a:spcPct val="20000"/>
              </a:spcBef>
              <a:buClr>
                <a:schemeClr val="hlink"/>
              </a:buClr>
              <a:buSzPct val="80000"/>
              <a:buFont typeface="Arial" charset="0"/>
              <a:buNone/>
              <a:defRPr/>
            </a:pPr>
            <a:r>
              <a:rPr lang="en-US" sz="2800" b="1" dirty="0">
                <a:effectLst>
                  <a:outerShdw blurRad="50800" dist="76200" dir="2700000" algn="tl" rotWithShape="0">
                    <a:srgbClr val="000000"/>
                  </a:outerShdw>
                </a:effectLst>
              </a:rPr>
              <a:t>Holmes replied: "Watson, you idiot, somebody stole our tent."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197">
                                            <p:txEl>
                                              <p:pRg st="0" end="0"/>
                                            </p:txEl>
                                          </p:spTgt>
                                        </p:tgtEl>
                                        <p:attrNameLst>
                                          <p:attrName>style.visibility</p:attrName>
                                        </p:attrNameLst>
                                      </p:cBhvr>
                                      <p:to>
                                        <p:strVal val="visible"/>
                                      </p:to>
                                    </p:set>
                                    <p:animEffect transition="in" filter="dissolve">
                                      <p:cBhvr>
                                        <p:cTn id="7" dur="500"/>
                                        <p:tgtEl>
                                          <p:spTgt spid="819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197">
                                            <p:txEl>
                                              <p:pRg st="2" end="2"/>
                                            </p:txEl>
                                          </p:spTgt>
                                        </p:tgtEl>
                                        <p:attrNameLst>
                                          <p:attrName>style.visibility</p:attrName>
                                        </p:attrNameLst>
                                      </p:cBhvr>
                                      <p:to>
                                        <p:strVal val="visible"/>
                                      </p:to>
                                    </p:set>
                                    <p:animEffect transition="in" filter="dissolve">
                                      <p:cBhvr>
                                        <p:cTn id="12" dur="500"/>
                                        <p:tgtEl>
                                          <p:spTgt spid="819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197">
                                            <p:txEl>
                                              <p:pRg st="4" end="4"/>
                                            </p:txEl>
                                          </p:spTgt>
                                        </p:tgtEl>
                                        <p:attrNameLst>
                                          <p:attrName>style.visibility</p:attrName>
                                        </p:attrNameLst>
                                      </p:cBhvr>
                                      <p:to>
                                        <p:strVal val="visible"/>
                                      </p:to>
                                    </p:set>
                                    <p:animEffect transition="in" filter="dissolve">
                                      <p:cBhvr>
                                        <p:cTn id="17" dur="500"/>
                                        <p:tgtEl>
                                          <p:spTgt spid="8197">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utoUpdateAnimBg="0"/>
      <p:bldP spid="8197"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6"/>
          <p:cNvSpPr>
            <a:spLocks noGrp="1" noRot="1" noChangeArrowheads="1"/>
          </p:cNvSpPr>
          <p:nvPr>
            <p:ph type="title" idx="4294967295"/>
          </p:nvPr>
        </p:nvSpPr>
        <p:spPr>
          <a:xfrm>
            <a:off x="3810000" y="0"/>
            <a:ext cx="5334000" cy="1693863"/>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6000">
                <a:effectLst/>
                <a:latin typeface="Aril" charset="0"/>
                <a:ea typeface="ＭＳ Ｐゴシック" charset="0"/>
              </a:rPr>
              <a:t>Mithraism</a:t>
            </a:r>
            <a:endParaRPr lang="en-US">
              <a:effectLst/>
              <a:latin typeface="Aril" charset="0"/>
              <a:ea typeface="ＭＳ Ｐゴシック" charset="0"/>
            </a:endParaRPr>
          </a:p>
        </p:txBody>
      </p:sp>
      <p:pic>
        <p:nvPicPr>
          <p:cNvPr id="328706" name="Picture 9" descr="Catapul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80113" y="2209800"/>
            <a:ext cx="3163887"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
          <p:cNvGrpSpPr>
            <a:grpSpLocks/>
          </p:cNvGrpSpPr>
          <p:nvPr/>
        </p:nvGrpSpPr>
        <p:grpSpPr bwMode="auto">
          <a:xfrm>
            <a:off x="11113" y="2205038"/>
            <a:ext cx="9144000" cy="4724400"/>
            <a:chOff x="11057" y="2204864"/>
            <a:chExt cx="9144000" cy="4724400"/>
          </a:xfrm>
        </p:grpSpPr>
        <p:pic>
          <p:nvPicPr>
            <p:cNvPr id="328708" name="Picture 7" descr="Mithrais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57" y="2204864"/>
              <a:ext cx="91440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8709" name="TextBox 1"/>
            <p:cNvSpPr txBox="1">
              <a:spLocks noChangeArrowheads="1"/>
            </p:cNvSpPr>
            <p:nvPr/>
          </p:nvSpPr>
          <p:spPr bwMode="auto">
            <a:xfrm>
              <a:off x="217603" y="2320752"/>
              <a:ext cx="8712968" cy="2062103"/>
            </a:xfrm>
            <a:prstGeom prst="rect">
              <a:avLst/>
            </a:prstGeom>
            <a:solidFill>
              <a:srgbClr val="540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FFFFFF"/>
                  </a:solidFill>
                  <a:latin typeface="Arial" charset="0"/>
                  <a:cs typeface="Arial" charset="0"/>
                </a:rPr>
                <a:t>I can only let you in once you</a:t>
              </a:r>
              <a:r>
                <a:rPr lang="fr-FR" sz="3200" b="1">
                  <a:solidFill>
                    <a:srgbClr val="FFFFFF"/>
                  </a:solidFill>
                  <a:latin typeface="Arial" charset="0"/>
                  <a:cs typeface="Arial" charset="0"/>
                </a:rPr>
                <a:t>'</a:t>
              </a:r>
              <a:r>
                <a:rPr lang="en-US" sz="3200" b="1">
                  <a:solidFill>
                    <a:srgbClr val="FFFFFF"/>
                  </a:solidFill>
                  <a:latin typeface="Arial" charset="0"/>
                  <a:cs typeface="Arial" charset="0"/>
                </a:rPr>
                <a:t>ve told me the secret password, shown me your secret ring, given me the secret handshake, and…er…found the key.</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225"/>
            <a:ext cx="5486400" cy="683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0754" name="Rectangle 3"/>
          <p:cNvSpPr>
            <a:spLocks noGrp="1" noRot="1" noChangeArrowheads="1"/>
          </p:cNvSpPr>
          <p:nvPr>
            <p:ph type="title" idx="4294967295"/>
          </p:nvPr>
        </p:nvSpPr>
        <p:spPr>
          <a:xfrm>
            <a:off x="3810000" y="-26988"/>
            <a:ext cx="5334000" cy="1189038"/>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pPr algn="l" eaLnBrk="1" hangingPunct="1"/>
            <a:r>
              <a:rPr lang="en-US">
                <a:effectLst/>
                <a:latin typeface="Aril" charset="0"/>
                <a:ea typeface="ＭＳ Ｐゴシック" charset="0"/>
              </a:rPr>
              <a:t>Mithraism</a:t>
            </a:r>
          </a:p>
        </p:txBody>
      </p:sp>
      <p:sp>
        <p:nvSpPr>
          <p:cNvPr id="330755" name="Rectangle 4"/>
          <p:cNvSpPr>
            <a:spLocks noChangeArrowheads="1"/>
          </p:cNvSpPr>
          <p:nvPr/>
        </p:nvSpPr>
        <p:spPr bwMode="auto">
          <a:xfrm>
            <a:off x="3810000" y="1041400"/>
            <a:ext cx="5334000" cy="1524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eaLnBrk="1" hangingPunct="1"/>
            <a:endParaRPr lang="en-US" sz="1700">
              <a:latin typeface="Arial" charset="0"/>
              <a:cs typeface="Arial" charset="0"/>
            </a:endParaRPr>
          </a:p>
          <a:p>
            <a:r>
              <a:rPr lang="en-US" sz="2400" b="1">
                <a:latin typeface="Arial" charset="0"/>
                <a:cs typeface="Arial" charset="0"/>
              </a:rPr>
              <a:t>Mithras (god of light) over </a:t>
            </a:r>
            <a:endParaRPr lang="en-US" sz="1700">
              <a:latin typeface="Arial" charset="0"/>
              <a:cs typeface="Arial" charset="0"/>
            </a:endParaRPr>
          </a:p>
          <a:p>
            <a:r>
              <a:rPr lang="en-US" sz="2400" b="1">
                <a:latin typeface="Arial" charset="0"/>
                <a:cs typeface="Arial" charset="0"/>
              </a:rPr>
              <a:t>Ahriman (evil prince of darkness)</a:t>
            </a:r>
          </a:p>
          <a:p>
            <a:endParaRPr lang="en-US" sz="2800">
              <a:latin typeface="Arial" charset="0"/>
              <a:cs typeface="Arial" charset="0"/>
            </a:endParaRPr>
          </a:p>
        </p:txBody>
      </p:sp>
      <p:pic>
        <p:nvPicPr>
          <p:cNvPr id="330756" name="Picture 6" descr="Mithraism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251950" y="2492375"/>
            <a:ext cx="5562600" cy="420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8" name="Freeform 8"/>
          <p:cNvSpPr>
            <a:spLocks/>
          </p:cNvSpPr>
          <p:nvPr/>
        </p:nvSpPr>
        <p:spPr bwMode="auto">
          <a:xfrm>
            <a:off x="2554288" y="2701925"/>
            <a:ext cx="228600" cy="2755900"/>
          </a:xfrm>
          <a:custGeom>
            <a:avLst/>
            <a:gdLst>
              <a:gd name="T0" fmla="*/ 2147483647 w 144"/>
              <a:gd name="T1" fmla="*/ 0 h 1736"/>
              <a:gd name="T2" fmla="*/ 2147483647 w 144"/>
              <a:gd name="T3" fmla="*/ 2147483647 h 1736"/>
              <a:gd name="T4" fmla="*/ 2147483647 w 144"/>
              <a:gd name="T5" fmla="*/ 2147483647 h 1736"/>
              <a:gd name="T6" fmla="*/ 0 w 144"/>
              <a:gd name="T7" fmla="*/ 2147483647 h 1736"/>
              <a:gd name="T8" fmla="*/ 2147483647 w 144"/>
              <a:gd name="T9" fmla="*/ 2147483647 h 1736"/>
              <a:gd name="T10" fmla="*/ 0 60000 65536"/>
              <a:gd name="T11" fmla="*/ 0 60000 65536"/>
              <a:gd name="T12" fmla="*/ 0 60000 65536"/>
              <a:gd name="T13" fmla="*/ 0 60000 65536"/>
              <a:gd name="T14" fmla="*/ 0 60000 65536"/>
              <a:gd name="T15" fmla="*/ 0 w 144"/>
              <a:gd name="T16" fmla="*/ 0 h 1736"/>
              <a:gd name="T17" fmla="*/ 144 w 144"/>
              <a:gd name="T18" fmla="*/ 1736 h 1736"/>
            </a:gdLst>
            <a:ahLst/>
            <a:cxnLst>
              <a:cxn ang="T10">
                <a:pos x="T0" y="T1"/>
              </a:cxn>
              <a:cxn ang="T11">
                <a:pos x="T2" y="T3"/>
              </a:cxn>
              <a:cxn ang="T12">
                <a:pos x="T4" y="T5"/>
              </a:cxn>
              <a:cxn ang="T13">
                <a:pos x="T6" y="T7"/>
              </a:cxn>
              <a:cxn ang="T14">
                <a:pos x="T8" y="T9"/>
              </a:cxn>
            </a:cxnLst>
            <a:rect l="T15" t="T16" r="T17" b="T18"/>
            <a:pathLst>
              <a:path w="144" h="1736">
                <a:moveTo>
                  <a:pt x="136" y="0"/>
                </a:moveTo>
                <a:cubicBezTo>
                  <a:pt x="124" y="32"/>
                  <a:pt x="134" y="44"/>
                  <a:pt x="144" y="77"/>
                </a:cubicBezTo>
                <a:cubicBezTo>
                  <a:pt x="126" y="132"/>
                  <a:pt x="65" y="162"/>
                  <a:pt x="42" y="230"/>
                </a:cubicBezTo>
                <a:cubicBezTo>
                  <a:pt x="13" y="676"/>
                  <a:pt x="69" y="1130"/>
                  <a:pt x="0" y="1574"/>
                </a:cubicBezTo>
                <a:cubicBezTo>
                  <a:pt x="9" y="1690"/>
                  <a:pt x="8" y="1636"/>
                  <a:pt x="8" y="1736"/>
                </a:cubicBezTo>
              </a:path>
            </a:pathLst>
          </a:cu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330758" name="Picture 2" descr="Man.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386138" y="2492375"/>
            <a:ext cx="5794375" cy="4392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0759" name="TextBox 1"/>
          <p:cNvSpPr txBox="1">
            <a:spLocks noChangeArrowheads="1"/>
          </p:cNvSpPr>
          <p:nvPr/>
        </p:nvSpPr>
        <p:spPr bwMode="auto">
          <a:xfrm>
            <a:off x="3673475" y="2708275"/>
            <a:ext cx="5435600" cy="314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b="1" i="1">
                <a:solidFill>
                  <a:srgbClr val="000000"/>
                </a:solidFill>
                <a:latin typeface="Arial" charset="0"/>
                <a:cs typeface="Arial" charset="0"/>
              </a:rPr>
              <a:t>The worshippers dig a deep pit and the High Priest is lowered into it.  Above him they put a platform of loose planks. Each plank has tiny holes drilled in it.  A huge bull is stood on the platform. They take a sacred hunting spear and drive it into the bull</a:t>
            </a:r>
            <a:r>
              <a:rPr lang="fr-FR" sz="1800" b="1" i="1">
                <a:solidFill>
                  <a:srgbClr val="000000"/>
                </a:solidFill>
                <a:latin typeface="Arial" charset="0"/>
                <a:cs typeface="Arial" charset="0"/>
              </a:rPr>
              <a:t>'</a:t>
            </a:r>
            <a:r>
              <a:rPr lang="en-US" sz="1800" b="1" i="1">
                <a:solidFill>
                  <a:srgbClr val="000000"/>
                </a:solidFill>
                <a:latin typeface="Arial" charset="0"/>
                <a:cs typeface="Arial" charset="0"/>
              </a:rPr>
              <a:t>s heart. The hot blood spurts out of the deep wound.  It falls through the holes in the planks like rotten rain onto the priest below.  His clothes and body are covered in the animal</a:t>
            </a:r>
            <a:r>
              <a:rPr lang="fr-FR" sz="1800" b="1" i="1">
                <a:solidFill>
                  <a:srgbClr val="000000"/>
                </a:solidFill>
                <a:latin typeface="Arial" charset="0"/>
                <a:cs typeface="Arial" charset="0"/>
              </a:rPr>
              <a:t>'</a:t>
            </a:r>
            <a:r>
              <a:rPr lang="en-US" sz="1800" b="1" i="1">
                <a:solidFill>
                  <a:srgbClr val="000000"/>
                </a:solidFill>
                <a:latin typeface="Arial" charset="0"/>
                <a:cs typeface="Arial" charset="0"/>
              </a:rPr>
              <a:t>s gore. Afterwards he climbs out of the pit. It is a dreadful sight to see...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608"/>
                                        </p:tgtEl>
                                        <p:attrNameLst>
                                          <p:attrName>style.visibility</p:attrName>
                                        </p:attrNameLst>
                                      </p:cBhvr>
                                      <p:to>
                                        <p:strVal val="visible"/>
                                      </p:to>
                                    </p:set>
                                    <p:animEffect transition="in" filter="wipe(up)">
                                      <p:cBhvr>
                                        <p:cTn id="7" dur="500"/>
                                        <p:tgtEl>
                                          <p:spTgt spid="25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rrowheads="1"/>
          </p:cNvSpPr>
          <p:nvPr>
            <p:ph type="title"/>
          </p:nvPr>
        </p:nvSpPr>
        <p:spPr>
          <a:xfrm>
            <a:off x="4724400" y="228600"/>
            <a:ext cx="4343400" cy="2057400"/>
          </a:xfrm>
        </p:spPr>
        <p:txBody>
          <a:bodyPr/>
          <a:lstStyle/>
          <a:p>
            <a:pPr eaLnBrk="1" hangingPunct="1">
              <a:defRPr/>
            </a:pPr>
            <a:r>
              <a:rPr lang="en-US" sz="4000">
                <a:latin typeface="Aril" charset="0"/>
                <a:ea typeface="ＭＳ Ｐゴシック" charset="0"/>
              </a:rPr>
              <a:t>Mithraism Slaying of the Bull</a:t>
            </a:r>
          </a:p>
        </p:txBody>
      </p:sp>
      <p:sp>
        <p:nvSpPr>
          <p:cNvPr id="73731" name="Rectangle 3"/>
          <p:cNvSpPr>
            <a:spLocks noGrp="1" noRot="1" noChangeArrowheads="1"/>
          </p:cNvSpPr>
          <p:nvPr>
            <p:ph type="body" idx="1"/>
          </p:nvPr>
        </p:nvSpPr>
        <p:spPr>
          <a:xfrm>
            <a:off x="5180013" y="4038600"/>
            <a:ext cx="3735387" cy="2438400"/>
          </a:xfrm>
        </p:spPr>
        <p:txBody>
          <a:bodyPr/>
          <a:lstStyle/>
          <a:p>
            <a:pPr eaLnBrk="1" hangingPunct="1">
              <a:defRPr/>
            </a:pPr>
            <a:r>
              <a:rPr lang="en-US" sz="2800" i="1">
                <a:latin typeface="Tahoma" charset="0"/>
                <a:ea typeface="ＭＳ Ｐゴシック" charset="0"/>
                <a:cs typeface="ＭＳ Ｐゴシック" charset="0"/>
              </a:rPr>
              <a:t>At some points Mithraism was similar to Christianity</a:t>
            </a:r>
          </a:p>
        </p:txBody>
      </p:sp>
      <p:pic>
        <p:nvPicPr>
          <p:cNvPr id="332803" name="Picture 4" descr="Mithrais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6132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Effect transition="in" filter="fade">
                                      <p:cBhvr>
                                        <p:cTn id="7" dur="1000"/>
                                        <p:tgtEl>
                                          <p:spTgt spid="73731">
                                            <p:txEl>
                                              <p:pRg st="0" end="0"/>
                                            </p:txEl>
                                          </p:spTgt>
                                        </p:tgtEl>
                                      </p:cBhvr>
                                    </p:animEffect>
                                    <p:anim calcmode="lin" valueType="num">
                                      <p:cBhvr>
                                        <p:cTn id="8" dur="1000" fill="hold"/>
                                        <p:tgtEl>
                                          <p:spTgt spid="73731">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73731">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3731">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rrowheads="1"/>
          </p:cNvSpPr>
          <p:nvPr>
            <p:ph type="title"/>
          </p:nvPr>
        </p:nvSpPr>
        <p:spPr>
          <a:xfrm>
            <a:off x="0" y="44450"/>
            <a:ext cx="9144000" cy="1295400"/>
          </a:xfrm>
        </p:spPr>
        <p:txBody>
          <a:bodyPr/>
          <a:lstStyle/>
          <a:p>
            <a:pPr eaLnBrk="1" hangingPunct="1">
              <a:defRPr/>
            </a:pPr>
            <a:r>
              <a:rPr lang="en-US" sz="4800" dirty="0">
                <a:latin typeface="Arial"/>
                <a:ea typeface="ＭＳ Ｐゴシック" charset="0"/>
                <a:cs typeface="Arial"/>
              </a:rPr>
              <a:t>The Height of Mithraism</a:t>
            </a:r>
            <a:r>
              <a:rPr lang="en-US" sz="4000" dirty="0">
                <a:latin typeface="Arial"/>
                <a:ea typeface="ＭＳ Ｐゴシック" charset="0"/>
                <a:cs typeface="Arial"/>
              </a:rPr>
              <a:t> </a:t>
            </a:r>
            <a:br>
              <a:rPr lang="en-US" sz="4000" dirty="0">
                <a:latin typeface="Arial"/>
                <a:ea typeface="ＭＳ Ｐゴシック" charset="0"/>
                <a:cs typeface="Arial"/>
              </a:rPr>
            </a:br>
            <a:r>
              <a:rPr lang="en-US" sz="4000" dirty="0">
                <a:latin typeface="Arial"/>
                <a:ea typeface="ＭＳ Ｐゴシック" charset="0"/>
                <a:cs typeface="Arial"/>
              </a:rPr>
              <a:t>(3</a:t>
            </a:r>
            <a:r>
              <a:rPr lang="en-US" sz="4000" baseline="30000" dirty="0">
                <a:latin typeface="Arial"/>
                <a:ea typeface="ＭＳ Ｐゴシック" charset="0"/>
                <a:cs typeface="Arial"/>
              </a:rPr>
              <a:t>rd</a:t>
            </a:r>
            <a:r>
              <a:rPr lang="en-US" sz="4000" dirty="0">
                <a:latin typeface="Arial"/>
                <a:ea typeface="ＭＳ Ｐゴシック" charset="0"/>
                <a:cs typeface="Arial"/>
              </a:rPr>
              <a:t> Cent. AD)</a:t>
            </a:r>
          </a:p>
        </p:txBody>
      </p:sp>
      <p:sp>
        <p:nvSpPr>
          <p:cNvPr id="74755" name="Rectangle 3"/>
          <p:cNvSpPr>
            <a:spLocks noGrp="1" noRot="1" noChangeArrowheads="1"/>
          </p:cNvSpPr>
          <p:nvPr>
            <p:ph type="body" idx="1"/>
          </p:nvPr>
        </p:nvSpPr>
        <p:spPr>
          <a:xfrm>
            <a:off x="4949825" y="1978025"/>
            <a:ext cx="4041775" cy="4498975"/>
          </a:xfrm>
        </p:spPr>
        <p:txBody>
          <a:bodyPr/>
          <a:lstStyle/>
          <a:p>
            <a:pPr eaLnBrk="1" hangingPunct="1">
              <a:buFont typeface="Arial" pitchFamily="22" charset="0"/>
              <a:buChar char="►"/>
              <a:defRPr/>
            </a:pPr>
            <a:endParaRPr lang="en-US">
              <a:latin typeface="Arial"/>
              <a:ea typeface="+mn-ea"/>
              <a:cs typeface="Arial"/>
            </a:endParaRPr>
          </a:p>
        </p:txBody>
      </p:sp>
      <p:pic>
        <p:nvPicPr>
          <p:cNvPr id="334851" name="Picture 5" descr="Mithraism 3rd Cent"/>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323850" y="1492250"/>
            <a:ext cx="9144000" cy="513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4852" name="Text Box 6"/>
          <p:cNvSpPr txBox="1">
            <a:spLocks noChangeArrowheads="1"/>
          </p:cNvSpPr>
          <p:nvPr/>
        </p:nvSpPr>
        <p:spPr bwMode="auto">
          <a:xfrm>
            <a:off x="0" y="6521450"/>
            <a:ext cx="9144000" cy="336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sz="1600" b="1">
                <a:solidFill>
                  <a:schemeClr val="tx2"/>
                </a:solidFill>
                <a:latin typeface="Arial" charset="0"/>
                <a:cs typeface="Arial" charset="0"/>
              </a:rPr>
              <a:t>David Ulansey, </a:t>
            </a:r>
            <a:r>
              <a:rPr lang="en-US" altLang="ja-JP" sz="1600" b="1">
                <a:solidFill>
                  <a:schemeClr val="tx2"/>
                </a:solidFill>
                <a:latin typeface="Arial" charset="0"/>
                <a:cs typeface="Arial" charset="0"/>
              </a:rPr>
              <a:t>"Solving the Mithraic Mysteries," </a:t>
            </a:r>
            <a:r>
              <a:rPr lang="en-US" altLang="ja-JP" sz="1600" b="1" i="1">
                <a:solidFill>
                  <a:schemeClr val="tx2"/>
                </a:solidFill>
                <a:latin typeface="Arial" charset="0"/>
                <a:cs typeface="Arial" charset="0"/>
              </a:rPr>
              <a:t>BAR</a:t>
            </a:r>
            <a:r>
              <a:rPr lang="en-US" altLang="ja-JP" sz="1600" b="1">
                <a:solidFill>
                  <a:schemeClr val="tx2"/>
                </a:solidFill>
                <a:latin typeface="Arial" charset="0"/>
                <a:cs typeface="Arial" charset="0"/>
              </a:rPr>
              <a:t> 20 (Sept/Oct 94): 42</a:t>
            </a:r>
            <a:endParaRPr lang="en-US" sz="1600" b="1">
              <a:solidFill>
                <a:schemeClr val="tx2"/>
              </a:solidFill>
              <a:latin typeface="Arial" charset="0"/>
              <a:cs typeface="Arial" charset="0"/>
            </a:endParaRPr>
          </a:p>
        </p:txBody>
      </p:sp>
      <p:sp>
        <p:nvSpPr>
          <p:cNvPr id="8" name="Rectangle 7"/>
          <p:cNvSpPr/>
          <p:nvPr/>
        </p:nvSpPr>
        <p:spPr bwMode="auto">
          <a:xfrm>
            <a:off x="0" y="1484313"/>
            <a:ext cx="1476375" cy="5040312"/>
          </a:xfrm>
          <a:prstGeom prst="rect">
            <a:avLst/>
          </a:prstGeom>
          <a:solidFill>
            <a:schemeClr val="bg1">
              <a:lumMod val="50000"/>
            </a:schemeClr>
          </a:solidFill>
          <a:ln w="9525" cap="flat" cmpd="sng" algn="ctr">
            <a:noFill/>
            <a:prstDash val="solid"/>
            <a:round/>
            <a:headEnd type="none" w="med" len="med"/>
            <a:tailEnd type="none" w="med" len="med"/>
          </a:ln>
          <a:effectLst/>
        </p:spPr>
        <p:txBody>
          <a:bodyPr/>
          <a:lstStyle/>
          <a:p>
            <a:pPr>
              <a:defRPr/>
            </a:pPr>
            <a:endParaRPr lang="en-US">
              <a:latin typeface="Arial"/>
              <a:cs typeface="Arial"/>
            </a:endParaRPr>
          </a:p>
        </p:txBody>
      </p:sp>
      <p:sp>
        <p:nvSpPr>
          <p:cNvPr id="334854" name="TextBox 8"/>
          <p:cNvSpPr txBox="1">
            <a:spLocks noChangeArrowheads="1"/>
          </p:cNvSpPr>
          <p:nvPr/>
        </p:nvSpPr>
        <p:spPr bwMode="auto">
          <a:xfrm>
            <a:off x="-1588" y="1908175"/>
            <a:ext cx="1549401" cy="461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400" b="1">
                <a:latin typeface="Arial" charset="0"/>
                <a:cs typeface="Arial" charset="0"/>
              </a:rPr>
              <a:t>At the cult</a:t>
            </a:r>
            <a:r>
              <a:rPr lang="fr-FR" sz="1400" b="1">
                <a:latin typeface="Arial" charset="0"/>
                <a:cs typeface="Arial" charset="0"/>
              </a:rPr>
              <a:t>'</a:t>
            </a:r>
            <a:r>
              <a:rPr lang="en-US" sz="1400" b="1">
                <a:latin typeface="Arial" charset="0"/>
                <a:cs typeface="Arial" charset="0"/>
              </a:rPr>
              <a:t>s peak in the third century AD, Mithraic temples and artifacts could be found from the Black Sea to Scotland and to the borders of the Sahara Desert.  Many cult members were Roman soldiers manning garrisons, especially in Italy and along the Rhine and Danube rivers.</a:t>
            </a:r>
          </a:p>
        </p:txBody>
      </p:sp>
      <p:sp>
        <p:nvSpPr>
          <p:cNvPr id="334855" name="TextBox 2"/>
          <p:cNvSpPr txBox="1">
            <a:spLocks noChangeArrowheads="1"/>
          </p:cNvSpPr>
          <p:nvPr/>
        </p:nvSpPr>
        <p:spPr bwMode="auto">
          <a:xfrm>
            <a:off x="71438" y="1541463"/>
            <a:ext cx="1223962" cy="3397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1600" b="1">
                <a:latin typeface="Arial" charset="0"/>
                <a:cs typeface="Arial" charset="0"/>
              </a:rPr>
              <a:t>MAP</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2449" name="Group 2"/>
          <p:cNvGrpSpPr>
            <a:grpSpLocks/>
          </p:cNvGrpSpPr>
          <p:nvPr/>
        </p:nvGrpSpPr>
        <p:grpSpPr bwMode="auto">
          <a:xfrm>
            <a:off x="0" y="0"/>
            <a:ext cx="9144001" cy="7137400"/>
            <a:chOff x="0" y="0"/>
            <a:chExt cx="9144001" cy="7137400"/>
          </a:xfrm>
        </p:grpSpPr>
        <p:pic>
          <p:nvPicPr>
            <p:cNvPr id="232453" name="Picture 5" descr="Greek Mytholog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29200" cy="712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2454" name="Picture 6" descr="Roman Mythology"/>
            <p:cNvPicPr>
              <a:picLocks noChangeAspect="1" noChangeArrowheads="1"/>
            </p:cNvPicPr>
            <p:nvPr/>
          </p:nvPicPr>
          <p:blipFill rotWithShape="1">
            <a:blip r:embed="rId4">
              <a:extLst>
                <a:ext uri="{28A0092B-C50C-407E-A947-70E740481C1C}">
                  <a14:useLocalDpi xmlns:a14="http://schemas.microsoft.com/office/drawing/2010/main"/>
                </a:ext>
              </a:extLst>
            </a:blip>
            <a:srcRect r="9068"/>
            <a:stretch/>
          </p:blipFill>
          <p:spPr bwMode="auto">
            <a:xfrm>
              <a:off x="4559300" y="0"/>
              <a:ext cx="4584700" cy="713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2455" name="Picture 6" descr="Roman Mythology"/>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16017" y="332656"/>
              <a:ext cx="4427984" cy="877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2456" name="Picture 5" descr="Greek Mythology"/>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404664"/>
              <a:ext cx="4499992" cy="72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5060" name="Rectangle 4"/>
          <p:cNvSpPr>
            <a:spLocks noGrp="1" noRot="1" noChangeArrowheads="1"/>
          </p:cNvSpPr>
          <p:nvPr>
            <p:ph type="title"/>
          </p:nvPr>
        </p:nvSpPr>
        <p:spPr>
          <a:xfrm>
            <a:off x="250825" y="-1108075"/>
            <a:ext cx="8540750" cy="1143000"/>
          </a:xfrm>
        </p:spPr>
        <p:txBody>
          <a:bodyPr/>
          <a:lstStyle/>
          <a:p>
            <a:pPr eaLnBrk="1" hangingPunct="1">
              <a:defRPr/>
            </a:pPr>
            <a:r>
              <a:rPr lang="en-US" dirty="0">
                <a:latin typeface="Aril" charset="0"/>
                <a:ea typeface="MS PGothic" charset="0"/>
                <a:cs typeface="Aril" charset="0"/>
              </a:rPr>
              <a:t>Greek &amp; Roman Mythology</a:t>
            </a:r>
          </a:p>
        </p:txBody>
      </p:sp>
      <p:sp>
        <p:nvSpPr>
          <p:cNvPr id="232451" name="TextBox 1"/>
          <p:cNvSpPr txBox="1">
            <a:spLocks noChangeArrowheads="1"/>
          </p:cNvSpPr>
          <p:nvPr/>
        </p:nvSpPr>
        <p:spPr bwMode="auto">
          <a:xfrm>
            <a:off x="4572001" y="765175"/>
            <a:ext cx="4572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3600" b="1"/>
              <a:t>Roman Mythology</a:t>
            </a:r>
          </a:p>
        </p:txBody>
      </p:sp>
      <p:sp>
        <p:nvSpPr>
          <p:cNvPr id="232452" name="TextBox 8"/>
          <p:cNvSpPr txBox="1">
            <a:spLocks noChangeArrowheads="1"/>
          </p:cNvSpPr>
          <p:nvPr/>
        </p:nvSpPr>
        <p:spPr bwMode="auto">
          <a:xfrm>
            <a:off x="0" y="765175"/>
            <a:ext cx="464343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3600" b="1"/>
              <a:t>Greek Mythology</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rrowheads="1"/>
          </p:cNvSpPr>
          <p:nvPr>
            <p:ph type="title"/>
          </p:nvPr>
        </p:nvSpPr>
        <p:spPr>
          <a:xfrm>
            <a:off x="530225" y="228600"/>
            <a:ext cx="7089775" cy="990600"/>
          </a:xfrm>
        </p:spPr>
        <p:txBody>
          <a:bodyPr/>
          <a:lstStyle/>
          <a:p>
            <a:pPr eaLnBrk="1" hangingPunct="1">
              <a:defRPr/>
            </a:pPr>
            <a:r>
              <a:rPr lang="en-US" sz="2800">
                <a:latin typeface="Aril" charset="0"/>
                <a:ea typeface="ＭＳ Ｐゴシック" charset="0"/>
              </a:rPr>
              <a:t>Egyptian Mythology</a:t>
            </a:r>
          </a:p>
        </p:txBody>
      </p:sp>
      <p:pic>
        <p:nvPicPr>
          <p:cNvPr id="336898" name="Picture 5" descr="Egyptian Mytholog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25663" y="-228600"/>
            <a:ext cx="4884737" cy="739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6899" name="TextBox 1"/>
          <p:cNvSpPr txBox="1">
            <a:spLocks noChangeArrowheads="1"/>
          </p:cNvSpPr>
          <p:nvPr/>
        </p:nvSpPr>
        <p:spPr bwMode="auto">
          <a:xfrm>
            <a:off x="2484438" y="115888"/>
            <a:ext cx="4248150" cy="585787"/>
          </a:xfrm>
          <a:prstGeom prst="rect">
            <a:avLst/>
          </a:prstGeom>
          <a:solidFill>
            <a:srgbClr val="90C5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3200" b="1">
                <a:solidFill>
                  <a:srgbClr val="000000"/>
                </a:solidFill>
                <a:latin typeface="Arial" charset="0"/>
                <a:cs typeface="Arial" charset="0"/>
              </a:rPr>
              <a:t>Egyptian Mythology</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Picture 4" descr="dad and john with snak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287000"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6" name="Rectangle 2"/>
          <p:cNvSpPr>
            <a:spLocks noGrp="1" noRot="1" noChangeArrowheads="1"/>
          </p:cNvSpPr>
          <p:nvPr>
            <p:ph type="title"/>
          </p:nvPr>
        </p:nvSpPr>
        <p:spPr>
          <a:xfrm>
            <a:off x="301625" y="228600"/>
            <a:ext cx="3432175" cy="2438400"/>
          </a:xfrm>
        </p:spPr>
        <p:txBody>
          <a:bodyPr/>
          <a:lstStyle/>
          <a:p>
            <a:pPr eaLnBrk="1" hangingPunct="1">
              <a:defRPr/>
            </a:pPr>
            <a:r>
              <a:rPr lang="en-US">
                <a:latin typeface="Aril" charset="0"/>
                <a:ea typeface="ＭＳ Ｐゴシック" charset="0"/>
              </a:rPr>
              <a:t>Pagan Snake Charming?</a:t>
            </a:r>
          </a:p>
        </p:txBody>
      </p:sp>
      <p:sp>
        <p:nvSpPr>
          <p:cNvPr id="57347" name="Rectangle 3"/>
          <p:cNvSpPr>
            <a:spLocks noGrp="1" noRot="1" noChangeArrowheads="1"/>
          </p:cNvSpPr>
          <p:nvPr>
            <p:ph type="body" idx="1"/>
          </p:nvPr>
        </p:nvSpPr>
        <p:spPr>
          <a:xfrm>
            <a:off x="0" y="4800600"/>
            <a:ext cx="2593975" cy="2057400"/>
          </a:xfrm>
        </p:spPr>
        <p:txBody>
          <a:bodyPr/>
          <a:lstStyle/>
          <a:p>
            <a:pPr eaLnBrk="1" hangingPunct="1">
              <a:defRPr/>
            </a:pPr>
            <a:r>
              <a:rPr lang="en-US">
                <a:latin typeface="Tahoma" charset="0"/>
                <a:ea typeface="ＭＳ Ｐゴシック" charset="0"/>
                <a:cs typeface="ＭＳ Ｐゴシック" charset="0"/>
              </a:rPr>
              <a:t>Albino Burmese Python training</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3" name="Picture 4" descr="Isi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388" y="1412875"/>
            <a:ext cx="9232901" cy="351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9" name="Picture 5" descr="Isi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28800" y="-685800"/>
            <a:ext cx="5260975" cy="769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6" name="Rectangle 2"/>
          <p:cNvSpPr>
            <a:spLocks noGrp="1" noRot="1" noChangeArrowheads="1"/>
          </p:cNvSpPr>
          <p:nvPr>
            <p:ph type="title"/>
          </p:nvPr>
        </p:nvSpPr>
        <p:spPr/>
        <p:txBody>
          <a:bodyPr/>
          <a:lstStyle/>
          <a:p>
            <a:pPr eaLnBrk="1" hangingPunct="1">
              <a:defRPr/>
            </a:pPr>
            <a:r>
              <a:rPr lang="en-US">
                <a:latin typeface="Aril" charset="0"/>
                <a:ea typeface="ＭＳ Ｐゴシック" charset="0"/>
              </a:rPr>
              <a:t>Isis, an Egyptian goddess</a:t>
            </a:r>
          </a:p>
        </p:txBody>
      </p:sp>
      <p:sp>
        <p:nvSpPr>
          <p:cNvPr id="5" name="TextBox 4"/>
          <p:cNvSpPr txBox="1"/>
          <p:nvPr/>
        </p:nvSpPr>
        <p:spPr>
          <a:xfrm>
            <a:off x="0" y="4340225"/>
            <a:ext cx="1835150" cy="1754327"/>
          </a:xfrm>
          <a:prstGeom prst="rect">
            <a:avLst/>
          </a:prstGeom>
          <a:solidFill>
            <a:schemeClr val="accent5">
              <a:lumMod val="20000"/>
              <a:lumOff val="80000"/>
            </a:schemeClr>
          </a:solidFill>
        </p:spPr>
        <p:txBody>
          <a:bodyPr>
            <a:spAutoFit/>
          </a:bodyPr>
          <a:lstStyle/>
          <a:p>
            <a:pPr>
              <a:defRPr/>
            </a:pPr>
            <a:r>
              <a:rPr lang="en-US" b="1" i="1" dirty="0">
                <a:solidFill>
                  <a:srgbClr val="2F2F0E"/>
                </a:solidFill>
                <a:latin typeface="Times New Roman"/>
                <a:cs typeface="Times New Roman"/>
              </a:rPr>
              <a:t>White-robed followers of Isis, Egyptian goddess of life, walk behind a priestess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16389"/>
                                        </p:tgtEl>
                                        <p:attrNameLst>
                                          <p:attrName>style.visibility</p:attrName>
                                        </p:attrNameLst>
                                      </p:cBhvr>
                                      <p:to>
                                        <p:strVal val="visible"/>
                                      </p:to>
                                    </p:set>
                                    <p:anim calcmode="lin" valueType="num">
                                      <p:cBhvr>
                                        <p:cTn id="7" dur="1000" fill="hold"/>
                                        <p:tgtEl>
                                          <p:spTgt spid="1638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16389"/>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16389"/>
                                        </p:tgtEl>
                                        <p:attrNameLst>
                                          <p:attrName>ppt_y</p:attrName>
                                        </p:attrNameLst>
                                      </p:cBhvr>
                                      <p:tavLst>
                                        <p:tav tm="0">
                                          <p:val>
                                            <p:strVal val="#ppt_y"/>
                                          </p:val>
                                        </p:tav>
                                        <p:tav tm="100000">
                                          <p:val>
                                            <p:strVal val="#ppt_y"/>
                                          </p:val>
                                        </p:tav>
                                      </p:tavLst>
                                    </p:anim>
                                    <p:animEffect transition="in" filter="fade">
                                      <p:cBhvr>
                                        <p:cTn id="10" dur="10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rrowheads="1"/>
          </p:cNvSpPr>
          <p:nvPr>
            <p:ph type="title"/>
          </p:nvPr>
        </p:nvSpPr>
        <p:spPr>
          <a:xfrm>
            <a:off x="3995738" y="228600"/>
            <a:ext cx="4270375" cy="1143000"/>
          </a:xfrm>
        </p:spPr>
        <p:txBody>
          <a:bodyPr/>
          <a:lstStyle/>
          <a:p>
            <a:pPr eaLnBrk="1" hangingPunct="1">
              <a:defRPr/>
            </a:pPr>
            <a:r>
              <a:rPr lang="en-US" dirty="0">
                <a:latin typeface="Aril" charset="0"/>
                <a:ea typeface="ＭＳ Ｐゴシック" charset="0"/>
              </a:rPr>
              <a:t>Dionysus</a:t>
            </a:r>
          </a:p>
        </p:txBody>
      </p:sp>
      <p:sp>
        <p:nvSpPr>
          <p:cNvPr id="70661" name="Rectangle 5"/>
          <p:cNvSpPr>
            <a:spLocks noGrp="1" noRot="1" noChangeArrowheads="1"/>
          </p:cNvSpPr>
          <p:nvPr>
            <p:ph type="body" sz="half" idx="2"/>
          </p:nvPr>
        </p:nvSpPr>
        <p:spPr>
          <a:xfrm>
            <a:off x="4033838" y="1600200"/>
            <a:ext cx="4714875" cy="4498975"/>
          </a:xfrm>
        </p:spPr>
        <p:txBody>
          <a:bodyPr/>
          <a:lstStyle/>
          <a:p>
            <a:pPr eaLnBrk="1" hangingPunct="1">
              <a:buFont typeface="Arial" pitchFamily="22" charset="0"/>
              <a:buChar char="►"/>
              <a:defRPr/>
            </a:pPr>
            <a:r>
              <a:rPr lang="en-US" dirty="0">
                <a:ea typeface="+mn-ea"/>
                <a:cs typeface="+mn-cs"/>
              </a:rPr>
              <a:t>Roman Period</a:t>
            </a:r>
            <a:endParaRPr lang="ru-RU" dirty="0">
              <a:ea typeface="+mn-ea"/>
              <a:cs typeface="+mn-cs"/>
            </a:endParaRPr>
          </a:p>
          <a:p>
            <a:pPr eaLnBrk="1" hangingPunct="1">
              <a:buFont typeface="Arial" pitchFamily="22" charset="0"/>
              <a:buChar char="►"/>
              <a:defRPr/>
            </a:pPr>
            <a:r>
              <a:rPr lang="en-US" dirty="0">
                <a:ea typeface="+mn-ea"/>
                <a:cs typeface="+mn-cs"/>
              </a:rPr>
              <a:t>The drinking cup turned down was a sign of drunkenness</a:t>
            </a:r>
            <a:r>
              <a:rPr lang="ru-RU" dirty="0">
                <a:ea typeface="+mn-ea"/>
                <a:cs typeface="+mn-cs"/>
              </a:rPr>
              <a:t>. </a:t>
            </a:r>
            <a:endParaRPr lang="en-US" dirty="0">
              <a:ea typeface="+mn-ea"/>
              <a:cs typeface="+mn-cs"/>
            </a:endParaRPr>
          </a:p>
          <a:p>
            <a:pPr eaLnBrk="1" hangingPunct="1">
              <a:buFont typeface="Arial" pitchFamily="22" charset="0"/>
              <a:buChar char="►"/>
              <a:defRPr/>
            </a:pPr>
            <a:endParaRPr lang="ru-RU" dirty="0">
              <a:ea typeface="+mn-ea"/>
              <a:cs typeface="+mn-cs"/>
            </a:endParaRPr>
          </a:p>
          <a:p>
            <a:pPr marL="0" indent="0" algn="r" eaLnBrk="1" hangingPunct="1">
              <a:buFont typeface="Arial" charset="0"/>
              <a:buNone/>
              <a:defRPr/>
            </a:pPr>
            <a:r>
              <a:rPr lang="ru-RU" dirty="0">
                <a:ea typeface="+mn-ea"/>
                <a:cs typeface="+mn-cs"/>
              </a:rPr>
              <a:t>(</a:t>
            </a:r>
            <a:r>
              <a:rPr lang="en-US" dirty="0">
                <a:ea typeface="+mn-ea"/>
                <a:cs typeface="+mn-cs"/>
              </a:rPr>
              <a:t>Eleusis Museum</a:t>
            </a:r>
            <a:r>
              <a:rPr lang="ru-RU" dirty="0">
                <a:ea typeface="+mn-ea"/>
                <a:cs typeface="+mn-cs"/>
              </a:rPr>
              <a:t>)</a:t>
            </a:r>
          </a:p>
          <a:p>
            <a:pPr eaLnBrk="1" hangingPunct="1">
              <a:buFont typeface="Arial" pitchFamily="22" charset="0"/>
              <a:buChar char="►"/>
              <a:defRPr/>
            </a:pPr>
            <a:endParaRPr lang="en-US" dirty="0">
              <a:ea typeface="+mn-ea"/>
              <a:cs typeface="+mn-cs"/>
            </a:endParaRPr>
          </a:p>
        </p:txBody>
      </p:sp>
      <p:pic>
        <p:nvPicPr>
          <p:cNvPr id="343043" name="Picture 6" descr="Diony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5375" y="-26988"/>
            <a:ext cx="4443413" cy="6967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p:txBody>
          <a:bodyPr/>
          <a:lstStyle/>
          <a:p>
            <a:pPr eaLnBrk="1" hangingPunct="1">
              <a:defRPr/>
            </a:pPr>
            <a:r>
              <a:rPr lang="en-US">
                <a:latin typeface="Aril" charset="0"/>
                <a:ea typeface="ＭＳ Ｐゴシック" charset="0"/>
              </a:rPr>
              <a:t>The Cult of Cybil </a:t>
            </a:r>
          </a:p>
        </p:txBody>
      </p:sp>
      <p:pic>
        <p:nvPicPr>
          <p:cNvPr id="345090" name="Picture 4" descr="Cybe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1371600"/>
            <a:ext cx="5410200" cy="5316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a:xfrm>
            <a:off x="0" y="44450"/>
            <a:ext cx="9144000" cy="1944390"/>
          </a:xfrm>
        </p:spPr>
        <p:txBody>
          <a:bodyPr anchor="t"/>
          <a:lstStyle/>
          <a:p>
            <a:pPr eaLnBrk="1" hangingPunct="1">
              <a:defRPr/>
            </a:pPr>
            <a:r>
              <a:rPr lang="en-US" sz="4000" dirty="0">
                <a:latin typeface="Aril" charset="0"/>
                <a:ea typeface="ＭＳ Ｐゴシック" charset="0"/>
              </a:rPr>
              <a:t>Bronze Iron Lamp</a:t>
            </a:r>
            <a:br>
              <a:rPr lang="en-US" sz="4000" dirty="0">
                <a:latin typeface="Aril" charset="0"/>
                <a:ea typeface="ＭＳ Ｐゴシック" charset="0"/>
              </a:rPr>
            </a:br>
            <a:r>
              <a:rPr lang="en-US" sz="3600" dirty="0">
                <a:latin typeface="Aril" charset="0"/>
                <a:ea typeface="ＭＳ Ｐゴシック" charset="0"/>
              </a:rPr>
              <a:t>(Missing goddess Cybele on the back)</a:t>
            </a:r>
          </a:p>
        </p:txBody>
      </p:sp>
      <p:pic>
        <p:nvPicPr>
          <p:cNvPr id="347138" name="Picture 4"/>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893392" y="1484784"/>
            <a:ext cx="7626396" cy="5400601"/>
          </a:xfr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5"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9186" name="Rectangle 3"/>
          <p:cNvSpPr>
            <a:spLocks noGrp="1" noChangeArrowheads="1"/>
          </p:cNvSpPr>
          <p:nvPr>
            <p:ph type="title"/>
          </p:nvPr>
        </p:nvSpPr>
        <p:spPr>
          <a:xfrm>
            <a:off x="0" y="0"/>
            <a:ext cx="9144000" cy="914400"/>
          </a:xfrm>
          <a:solidFill>
            <a:schemeClr val="tx2"/>
          </a:solidFill>
        </p:spPr>
        <p:txBody>
          <a:bodyPr anchor="ctr"/>
          <a:lstStyle/>
          <a:p>
            <a:pPr algn="ctr" eaLnBrk="1" hangingPunct="1"/>
            <a:r>
              <a:rPr lang="en-US" sz="3600">
                <a:solidFill>
                  <a:schemeClr val="bg1"/>
                </a:solidFill>
                <a:latin typeface="Arial" charset="0"/>
                <a:ea typeface="ＭＳ Ｐゴシック" charset="0"/>
                <a:cs typeface="ＭＳ Ｐゴシック" charset="0"/>
              </a:rPr>
              <a:t>Corinth: Crossroads of Immorality</a:t>
            </a:r>
          </a:p>
        </p:txBody>
      </p:sp>
      <p:sp>
        <p:nvSpPr>
          <p:cNvPr id="349187" name="AutoShape 4"/>
          <p:cNvSpPr>
            <a:spLocks noChangeArrowheads="1"/>
          </p:cNvSpPr>
          <p:nvPr/>
        </p:nvSpPr>
        <p:spPr bwMode="auto">
          <a:xfrm>
            <a:off x="3352800" y="4800600"/>
            <a:ext cx="609600" cy="457200"/>
          </a:xfrm>
          <a:prstGeom prst="irregularSeal2">
            <a:avLst/>
          </a:prstGeom>
          <a:solidFill>
            <a:srgbClr val="FFCC00"/>
          </a:solidFill>
          <a:ln w="9525">
            <a:solidFill>
              <a:schemeClr val="tx1"/>
            </a:solidFill>
            <a:miter lim="800000"/>
            <a:headEnd/>
            <a:tailEnd/>
          </a:ln>
        </p:spPr>
        <p:txBody>
          <a:bodyPr wrap="none" anchor="ctr"/>
          <a:lstStyle/>
          <a:p>
            <a:pPr algn="ctr" eaLnBrk="1" hangingPunct="1"/>
            <a:endParaRPr lang="en-US" sz="2400" b="1">
              <a:solidFill>
                <a:srgbClr val="000000"/>
              </a:solidFill>
              <a:latin typeface="Arial" charset="0"/>
            </a:endParaRPr>
          </a:p>
        </p:txBody>
      </p:sp>
      <p:sp>
        <p:nvSpPr>
          <p:cNvPr id="48133" name="Freeform 5"/>
          <p:cNvSpPr>
            <a:spLocks/>
          </p:cNvSpPr>
          <p:nvPr/>
        </p:nvSpPr>
        <p:spPr bwMode="auto">
          <a:xfrm>
            <a:off x="-381000" y="457200"/>
            <a:ext cx="5105400" cy="5816600"/>
          </a:xfrm>
          <a:custGeom>
            <a:avLst/>
            <a:gdLst>
              <a:gd name="T0" fmla="*/ 2147483647 w 3072"/>
              <a:gd name="T1" fmla="*/ 2147483647 h 3952"/>
              <a:gd name="T2" fmla="*/ 2147483647 w 3072"/>
              <a:gd name="T3" fmla="*/ 2147483647 h 3952"/>
              <a:gd name="T4" fmla="*/ 2147483647 w 3072"/>
              <a:gd name="T5" fmla="*/ 2147483647 h 3952"/>
              <a:gd name="T6" fmla="*/ 2147483647 w 3072"/>
              <a:gd name="T7" fmla="*/ 2147483647 h 3952"/>
              <a:gd name="T8" fmla="*/ 2147483647 w 3072"/>
              <a:gd name="T9" fmla="*/ 2147483647 h 3952"/>
              <a:gd name="T10" fmla="*/ 2147483647 w 3072"/>
              <a:gd name="T11" fmla="*/ 2147483647 h 3952"/>
              <a:gd name="T12" fmla="*/ 2147483647 w 3072"/>
              <a:gd name="T13" fmla="*/ 2147483647 h 3952"/>
              <a:gd name="T14" fmla="*/ 0 w 3072"/>
              <a:gd name="T15" fmla="*/ 0 h 3952"/>
              <a:gd name="T16" fmla="*/ 0 60000 65536"/>
              <a:gd name="T17" fmla="*/ 0 60000 65536"/>
              <a:gd name="T18" fmla="*/ 0 60000 65536"/>
              <a:gd name="T19" fmla="*/ 0 60000 65536"/>
              <a:gd name="T20" fmla="*/ 0 60000 65536"/>
              <a:gd name="T21" fmla="*/ 0 60000 65536"/>
              <a:gd name="T22" fmla="*/ 0 60000 65536"/>
              <a:gd name="T23" fmla="*/ 0 60000 65536"/>
              <a:gd name="T24" fmla="*/ 0 w 3072"/>
              <a:gd name="T25" fmla="*/ 0 h 3952"/>
              <a:gd name="T26" fmla="*/ 3072 w 3072"/>
              <a:gd name="T27" fmla="*/ 3952 h 39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2" h="3952">
                <a:moveTo>
                  <a:pt x="3072" y="2928"/>
                </a:moveTo>
                <a:cubicBezTo>
                  <a:pt x="2964" y="3204"/>
                  <a:pt x="2856" y="3480"/>
                  <a:pt x="2736" y="3648"/>
                </a:cubicBezTo>
                <a:cubicBezTo>
                  <a:pt x="2616" y="3816"/>
                  <a:pt x="2456" y="3920"/>
                  <a:pt x="2352" y="3936"/>
                </a:cubicBezTo>
                <a:cubicBezTo>
                  <a:pt x="2248" y="3952"/>
                  <a:pt x="2200" y="3856"/>
                  <a:pt x="2112" y="3744"/>
                </a:cubicBezTo>
                <a:cubicBezTo>
                  <a:pt x="2024" y="3632"/>
                  <a:pt x="1888" y="3384"/>
                  <a:pt x="1824" y="3264"/>
                </a:cubicBezTo>
                <a:cubicBezTo>
                  <a:pt x="1760" y="3144"/>
                  <a:pt x="1958" y="3448"/>
                  <a:pt x="1728" y="3024"/>
                </a:cubicBezTo>
                <a:cubicBezTo>
                  <a:pt x="1498" y="2600"/>
                  <a:pt x="734" y="1224"/>
                  <a:pt x="446" y="720"/>
                </a:cubicBezTo>
                <a:cubicBezTo>
                  <a:pt x="158" y="216"/>
                  <a:pt x="79" y="108"/>
                  <a:pt x="0"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5958" name="Text Box 6"/>
          <p:cNvSpPr txBox="1">
            <a:spLocks noChangeArrowheads="1"/>
          </p:cNvSpPr>
          <p:nvPr/>
        </p:nvSpPr>
        <p:spPr bwMode="auto">
          <a:xfrm>
            <a:off x="3200400" y="5029200"/>
            <a:ext cx="1278715" cy="461665"/>
          </a:xfrm>
          <a:prstGeom prst="rect">
            <a:avLst/>
          </a:prstGeom>
          <a:noFill/>
          <a:ln w="9525">
            <a:noFill/>
            <a:miter lim="800000"/>
            <a:headEnd/>
            <a:tailEnd/>
          </a:ln>
        </p:spPr>
        <p:txBody>
          <a:bodyPr wrap="none">
            <a:spAutoFit/>
          </a:bodyPr>
          <a:lstStyle/>
          <a:p>
            <a:pPr algn="ctr" eaLnBrk="1" hangingPunct="1">
              <a:defRPr/>
            </a:pPr>
            <a:r>
              <a:rPr lang="en-US" sz="2400" b="1" dirty="0">
                <a:solidFill>
                  <a:srgbClr val="000000"/>
                </a:solidFill>
                <a:effectLst>
                  <a:glow rad="165100">
                    <a:srgbClr val="FFFFFF">
                      <a:alpha val="75000"/>
                    </a:srgbClr>
                  </a:glow>
                </a:effectLst>
                <a:latin typeface="Arial"/>
                <a:ea typeface="ＭＳ Ｐゴシック" charset="-128"/>
                <a:cs typeface="Arial"/>
              </a:rPr>
              <a:t>Corinth</a:t>
            </a:r>
          </a:p>
        </p:txBody>
      </p:sp>
      <p:sp>
        <p:nvSpPr>
          <p:cNvPr id="349190" name="Text Box 7"/>
          <p:cNvSpPr txBox="1">
            <a:spLocks noChangeArrowheads="1"/>
          </p:cNvSpPr>
          <p:nvPr/>
        </p:nvSpPr>
        <p:spPr bwMode="auto">
          <a:xfrm>
            <a:off x="8451850" y="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b="1">
                <a:solidFill>
                  <a:srgbClr val="FFFFFF"/>
                </a:solidFill>
                <a:latin typeface="Arial" charset="0"/>
              </a:rPr>
              <a:t>142</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133"/>
                                        </p:tgtEl>
                                        <p:attrNameLst>
                                          <p:attrName>style.visibility</p:attrName>
                                        </p:attrNameLst>
                                      </p:cBhvr>
                                      <p:to>
                                        <p:strVal val="visible"/>
                                      </p:to>
                                    </p:set>
                                    <p:animEffect transition="in" filter="wipe(left)">
                                      <p:cBhvr>
                                        <p:cTn id="7" dur="50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2" descr="Cork"/>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400">
              <a:solidFill>
                <a:srgbClr val="000000"/>
              </a:solidFill>
              <a:latin typeface="Arial" charset="0"/>
              <a:cs typeface="Arial" charset="0"/>
            </a:endParaRPr>
          </a:p>
        </p:txBody>
      </p:sp>
      <p:sp>
        <p:nvSpPr>
          <p:cNvPr id="351234" name="Freeform 3" descr="Water droplets"/>
          <p:cNvSpPr>
            <a:spLocks/>
          </p:cNvSpPr>
          <p:nvPr/>
        </p:nvSpPr>
        <p:spPr bwMode="auto">
          <a:xfrm>
            <a:off x="-215900" y="-242888"/>
            <a:ext cx="6426200" cy="2492376"/>
          </a:xfrm>
          <a:custGeom>
            <a:avLst/>
            <a:gdLst>
              <a:gd name="T0" fmla="*/ 2147483647 w 4048"/>
              <a:gd name="T1" fmla="*/ 2147483647 h 1570"/>
              <a:gd name="T2" fmla="*/ 2147483647 w 4048"/>
              <a:gd name="T3" fmla="*/ 2147483647 h 1570"/>
              <a:gd name="T4" fmla="*/ 2147483647 w 4048"/>
              <a:gd name="T5" fmla="*/ 2147483647 h 1570"/>
              <a:gd name="T6" fmla="*/ 2147483647 w 4048"/>
              <a:gd name="T7" fmla="*/ 2147483647 h 1570"/>
              <a:gd name="T8" fmla="*/ 2147483647 w 4048"/>
              <a:gd name="T9" fmla="*/ 2147483647 h 1570"/>
              <a:gd name="T10" fmla="*/ 2147483647 w 4048"/>
              <a:gd name="T11" fmla="*/ 2147483647 h 1570"/>
              <a:gd name="T12" fmla="*/ 2147483647 w 4048"/>
              <a:gd name="T13" fmla="*/ 2147483647 h 1570"/>
              <a:gd name="T14" fmla="*/ 2147483647 w 4048"/>
              <a:gd name="T15" fmla="*/ 2147483647 h 1570"/>
              <a:gd name="T16" fmla="*/ 2147483647 w 4048"/>
              <a:gd name="T17" fmla="*/ 2147483647 h 1570"/>
              <a:gd name="T18" fmla="*/ 2147483647 w 4048"/>
              <a:gd name="T19" fmla="*/ 2147483647 h 1570"/>
              <a:gd name="T20" fmla="*/ 2147483647 w 4048"/>
              <a:gd name="T21" fmla="*/ 2147483647 h 1570"/>
              <a:gd name="T22" fmla="*/ 2147483647 w 4048"/>
              <a:gd name="T23" fmla="*/ 2147483647 h 1570"/>
              <a:gd name="T24" fmla="*/ 2147483647 w 4048"/>
              <a:gd name="T25" fmla="*/ 2147483647 h 1570"/>
              <a:gd name="T26" fmla="*/ 2147483647 w 4048"/>
              <a:gd name="T27" fmla="*/ 2147483647 h 1570"/>
              <a:gd name="T28" fmla="*/ 2147483647 w 4048"/>
              <a:gd name="T29" fmla="*/ 2147483647 h 1570"/>
              <a:gd name="T30" fmla="*/ 2147483647 w 4048"/>
              <a:gd name="T31" fmla="*/ 2147483647 h 1570"/>
              <a:gd name="T32" fmla="*/ 2147483647 w 4048"/>
              <a:gd name="T33" fmla="*/ 2147483647 h 1570"/>
              <a:gd name="T34" fmla="*/ 2147483647 w 4048"/>
              <a:gd name="T35" fmla="*/ 2147483647 h 1570"/>
              <a:gd name="T36" fmla="*/ 2147483647 w 4048"/>
              <a:gd name="T37" fmla="*/ 2147483647 h 1570"/>
              <a:gd name="T38" fmla="*/ 2147483647 w 4048"/>
              <a:gd name="T39" fmla="*/ 2147483647 h 1570"/>
              <a:gd name="T40" fmla="*/ 2147483647 w 4048"/>
              <a:gd name="T41" fmla="*/ 2147483647 h 1570"/>
              <a:gd name="T42" fmla="*/ 2147483647 w 4048"/>
              <a:gd name="T43" fmla="*/ 2147483647 h 1570"/>
              <a:gd name="T44" fmla="*/ 2147483647 w 4048"/>
              <a:gd name="T45" fmla="*/ 2147483647 h 1570"/>
              <a:gd name="T46" fmla="*/ 2147483647 w 4048"/>
              <a:gd name="T47" fmla="*/ 2147483647 h 1570"/>
              <a:gd name="T48" fmla="*/ 2147483647 w 4048"/>
              <a:gd name="T49" fmla="*/ 2147483647 h 1570"/>
              <a:gd name="T50" fmla="*/ 2147483647 w 4048"/>
              <a:gd name="T51" fmla="*/ 2147483647 h 1570"/>
              <a:gd name="T52" fmla="*/ 2147483647 w 4048"/>
              <a:gd name="T53" fmla="*/ 2147483647 h 1570"/>
              <a:gd name="T54" fmla="*/ 2147483647 w 4048"/>
              <a:gd name="T55" fmla="*/ 2147483647 h 1570"/>
              <a:gd name="T56" fmla="*/ 2147483647 w 4048"/>
              <a:gd name="T57" fmla="*/ 2147483647 h 1570"/>
              <a:gd name="T58" fmla="*/ 2147483647 w 4048"/>
              <a:gd name="T59" fmla="*/ 2147483647 h 1570"/>
              <a:gd name="T60" fmla="*/ 2147483647 w 4048"/>
              <a:gd name="T61" fmla="*/ 2147483647 h 1570"/>
              <a:gd name="T62" fmla="*/ 2147483647 w 4048"/>
              <a:gd name="T63" fmla="*/ 2147483647 h 1570"/>
              <a:gd name="T64" fmla="*/ 2147483647 w 4048"/>
              <a:gd name="T65" fmla="*/ 2147483647 h 1570"/>
              <a:gd name="T66" fmla="*/ 2147483647 w 4048"/>
              <a:gd name="T67" fmla="*/ 2147483647 h 1570"/>
              <a:gd name="T68" fmla="*/ 2147483647 w 4048"/>
              <a:gd name="T69" fmla="*/ 2147483647 h 1570"/>
              <a:gd name="T70" fmla="*/ 2147483647 w 4048"/>
              <a:gd name="T71" fmla="*/ 2147483647 h 1570"/>
              <a:gd name="T72" fmla="*/ 2147483647 w 4048"/>
              <a:gd name="T73" fmla="*/ 2147483647 h 1570"/>
              <a:gd name="T74" fmla="*/ 2147483647 w 4048"/>
              <a:gd name="T75" fmla="*/ 2147483647 h 1570"/>
              <a:gd name="T76" fmla="*/ 2147483647 w 4048"/>
              <a:gd name="T77" fmla="*/ 2147483647 h 1570"/>
              <a:gd name="T78" fmla="*/ 2147483647 w 4048"/>
              <a:gd name="T79" fmla="*/ 2147483647 h 1570"/>
              <a:gd name="T80" fmla="*/ 2147483647 w 4048"/>
              <a:gd name="T81" fmla="*/ 2147483647 h 1570"/>
              <a:gd name="T82" fmla="*/ 2147483647 w 4048"/>
              <a:gd name="T83" fmla="*/ 2147483647 h 1570"/>
              <a:gd name="T84" fmla="*/ 2147483647 w 4048"/>
              <a:gd name="T85" fmla="*/ 2147483647 h 1570"/>
              <a:gd name="T86" fmla="*/ 2147483647 w 4048"/>
              <a:gd name="T87" fmla="*/ 2147483647 h 1570"/>
              <a:gd name="T88" fmla="*/ 2147483647 w 4048"/>
              <a:gd name="T89" fmla="*/ 2147483647 h 1570"/>
              <a:gd name="T90" fmla="*/ 2147483647 w 4048"/>
              <a:gd name="T91" fmla="*/ 2147483647 h 1570"/>
              <a:gd name="T92" fmla="*/ 2147483647 w 4048"/>
              <a:gd name="T93" fmla="*/ 2147483647 h 1570"/>
              <a:gd name="T94" fmla="*/ 2147483647 w 4048"/>
              <a:gd name="T95" fmla="*/ 2147483647 h 1570"/>
              <a:gd name="T96" fmla="*/ 2147483647 w 4048"/>
              <a:gd name="T97" fmla="*/ 2147483647 h 1570"/>
              <a:gd name="T98" fmla="*/ 2147483647 w 4048"/>
              <a:gd name="T99" fmla="*/ 2147483647 h 1570"/>
              <a:gd name="T100" fmla="*/ 2147483647 w 4048"/>
              <a:gd name="T101" fmla="*/ 2147483647 h 1570"/>
              <a:gd name="T102" fmla="*/ 2147483647 w 4048"/>
              <a:gd name="T103" fmla="*/ 2147483647 h 1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8"/>
              <a:gd name="T157" fmla="*/ 0 h 1570"/>
              <a:gd name="T158" fmla="*/ 4048 w 4048"/>
              <a:gd name="T159" fmla="*/ 1570 h 1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8" h="1570">
                <a:moveTo>
                  <a:pt x="93" y="153"/>
                </a:moveTo>
                <a:cubicBezTo>
                  <a:pt x="0" y="287"/>
                  <a:pt x="66" y="181"/>
                  <a:pt x="66" y="579"/>
                </a:cubicBezTo>
                <a:cubicBezTo>
                  <a:pt x="66" y="771"/>
                  <a:pt x="75" y="787"/>
                  <a:pt x="84" y="944"/>
                </a:cubicBezTo>
                <a:cubicBezTo>
                  <a:pt x="89" y="1019"/>
                  <a:pt x="54" y="1118"/>
                  <a:pt x="136" y="1144"/>
                </a:cubicBezTo>
                <a:cubicBezTo>
                  <a:pt x="148" y="1157"/>
                  <a:pt x="156" y="1176"/>
                  <a:pt x="171" y="1188"/>
                </a:cubicBezTo>
                <a:cubicBezTo>
                  <a:pt x="173" y="1189"/>
                  <a:pt x="219" y="1204"/>
                  <a:pt x="223" y="1205"/>
                </a:cubicBezTo>
                <a:cubicBezTo>
                  <a:pt x="295" y="1224"/>
                  <a:pt x="367" y="1239"/>
                  <a:pt x="440" y="1257"/>
                </a:cubicBezTo>
                <a:cubicBezTo>
                  <a:pt x="465" y="1282"/>
                  <a:pt x="496" y="1307"/>
                  <a:pt x="527" y="1327"/>
                </a:cubicBezTo>
                <a:cubicBezTo>
                  <a:pt x="559" y="1370"/>
                  <a:pt x="560" y="1376"/>
                  <a:pt x="614" y="1388"/>
                </a:cubicBezTo>
                <a:cubicBezTo>
                  <a:pt x="695" y="1443"/>
                  <a:pt x="769" y="1449"/>
                  <a:pt x="866" y="1466"/>
                </a:cubicBezTo>
                <a:cubicBezTo>
                  <a:pt x="916" y="1474"/>
                  <a:pt x="960" y="1500"/>
                  <a:pt x="1006" y="1518"/>
                </a:cubicBezTo>
                <a:cubicBezTo>
                  <a:pt x="1047" y="1533"/>
                  <a:pt x="1102" y="1538"/>
                  <a:pt x="1145" y="1544"/>
                </a:cubicBezTo>
                <a:cubicBezTo>
                  <a:pt x="1207" y="1538"/>
                  <a:pt x="1243" y="1529"/>
                  <a:pt x="1301" y="1518"/>
                </a:cubicBezTo>
                <a:cubicBezTo>
                  <a:pt x="1363" y="1476"/>
                  <a:pt x="1389" y="1463"/>
                  <a:pt x="1458" y="1440"/>
                </a:cubicBezTo>
                <a:cubicBezTo>
                  <a:pt x="1459" y="1440"/>
                  <a:pt x="1513" y="1453"/>
                  <a:pt x="1519" y="1457"/>
                </a:cubicBezTo>
                <a:cubicBezTo>
                  <a:pt x="1558" y="1481"/>
                  <a:pt x="1509" y="1472"/>
                  <a:pt x="1562" y="1484"/>
                </a:cubicBezTo>
                <a:cubicBezTo>
                  <a:pt x="1695" y="1512"/>
                  <a:pt x="1619" y="1487"/>
                  <a:pt x="1684" y="1510"/>
                </a:cubicBezTo>
                <a:cubicBezTo>
                  <a:pt x="1744" y="1570"/>
                  <a:pt x="1741" y="1552"/>
                  <a:pt x="1849" y="1544"/>
                </a:cubicBezTo>
                <a:cubicBezTo>
                  <a:pt x="1930" y="1518"/>
                  <a:pt x="1997" y="1500"/>
                  <a:pt x="2084" y="1492"/>
                </a:cubicBezTo>
                <a:cubicBezTo>
                  <a:pt x="2155" y="1470"/>
                  <a:pt x="2218" y="1460"/>
                  <a:pt x="2293" y="1449"/>
                </a:cubicBezTo>
                <a:cubicBezTo>
                  <a:pt x="2393" y="1414"/>
                  <a:pt x="2418" y="1362"/>
                  <a:pt x="2493" y="1301"/>
                </a:cubicBezTo>
                <a:cubicBezTo>
                  <a:pt x="2524" y="1274"/>
                  <a:pt x="2569" y="1252"/>
                  <a:pt x="2597" y="1223"/>
                </a:cubicBezTo>
                <a:cubicBezTo>
                  <a:pt x="2602" y="1217"/>
                  <a:pt x="2605" y="1206"/>
                  <a:pt x="2614" y="1205"/>
                </a:cubicBezTo>
                <a:cubicBezTo>
                  <a:pt x="2657" y="1197"/>
                  <a:pt x="2701" y="1199"/>
                  <a:pt x="2745" y="1197"/>
                </a:cubicBezTo>
                <a:cubicBezTo>
                  <a:pt x="2814" y="1143"/>
                  <a:pt x="2858" y="1171"/>
                  <a:pt x="2953" y="1179"/>
                </a:cubicBezTo>
                <a:cubicBezTo>
                  <a:pt x="2981" y="1207"/>
                  <a:pt x="3011" y="1227"/>
                  <a:pt x="3049" y="1240"/>
                </a:cubicBezTo>
                <a:cubicBezTo>
                  <a:pt x="3081" y="1237"/>
                  <a:pt x="3113" y="1235"/>
                  <a:pt x="3145" y="1231"/>
                </a:cubicBezTo>
                <a:cubicBezTo>
                  <a:pt x="3175" y="1226"/>
                  <a:pt x="3192" y="1202"/>
                  <a:pt x="3223" y="1197"/>
                </a:cubicBezTo>
                <a:cubicBezTo>
                  <a:pt x="3256" y="1191"/>
                  <a:pt x="3350" y="1182"/>
                  <a:pt x="3380" y="1179"/>
                </a:cubicBezTo>
                <a:cubicBezTo>
                  <a:pt x="3421" y="1115"/>
                  <a:pt x="3501" y="1107"/>
                  <a:pt x="3545" y="1049"/>
                </a:cubicBezTo>
                <a:cubicBezTo>
                  <a:pt x="3565" y="1021"/>
                  <a:pt x="3582" y="993"/>
                  <a:pt x="3606" y="970"/>
                </a:cubicBezTo>
                <a:cubicBezTo>
                  <a:pt x="3612" y="949"/>
                  <a:pt x="3644" y="870"/>
                  <a:pt x="3658" y="857"/>
                </a:cubicBezTo>
                <a:cubicBezTo>
                  <a:pt x="3669" y="845"/>
                  <a:pt x="3686" y="839"/>
                  <a:pt x="3701" y="831"/>
                </a:cubicBezTo>
                <a:cubicBezTo>
                  <a:pt x="3709" y="819"/>
                  <a:pt x="3716" y="807"/>
                  <a:pt x="3727" y="797"/>
                </a:cubicBezTo>
                <a:cubicBezTo>
                  <a:pt x="3737" y="786"/>
                  <a:pt x="3752" y="781"/>
                  <a:pt x="3762" y="770"/>
                </a:cubicBezTo>
                <a:cubicBezTo>
                  <a:pt x="3773" y="757"/>
                  <a:pt x="3777" y="740"/>
                  <a:pt x="3788" y="727"/>
                </a:cubicBezTo>
                <a:cubicBezTo>
                  <a:pt x="3812" y="696"/>
                  <a:pt x="3847" y="660"/>
                  <a:pt x="3875" y="631"/>
                </a:cubicBezTo>
                <a:cubicBezTo>
                  <a:pt x="3893" y="577"/>
                  <a:pt x="3905" y="512"/>
                  <a:pt x="3936" y="466"/>
                </a:cubicBezTo>
                <a:cubicBezTo>
                  <a:pt x="3949" y="390"/>
                  <a:pt x="3981" y="286"/>
                  <a:pt x="4023" y="223"/>
                </a:cubicBezTo>
                <a:cubicBezTo>
                  <a:pt x="4035" y="173"/>
                  <a:pt x="4048" y="149"/>
                  <a:pt x="4032" y="92"/>
                </a:cubicBezTo>
                <a:cubicBezTo>
                  <a:pt x="4018" y="47"/>
                  <a:pt x="3939" y="70"/>
                  <a:pt x="3893" y="66"/>
                </a:cubicBezTo>
                <a:cubicBezTo>
                  <a:pt x="3689" y="50"/>
                  <a:pt x="3913" y="62"/>
                  <a:pt x="3597" y="49"/>
                </a:cubicBezTo>
                <a:cubicBezTo>
                  <a:pt x="3459" y="21"/>
                  <a:pt x="3319" y="34"/>
                  <a:pt x="3180" y="40"/>
                </a:cubicBezTo>
                <a:cubicBezTo>
                  <a:pt x="3112" y="58"/>
                  <a:pt x="3048" y="34"/>
                  <a:pt x="2980" y="31"/>
                </a:cubicBezTo>
                <a:cubicBezTo>
                  <a:pt x="2832" y="27"/>
                  <a:pt x="2684" y="26"/>
                  <a:pt x="2536" y="23"/>
                </a:cubicBezTo>
                <a:cubicBezTo>
                  <a:pt x="2439" y="11"/>
                  <a:pt x="2346" y="26"/>
                  <a:pt x="2249" y="31"/>
                </a:cubicBezTo>
                <a:cubicBezTo>
                  <a:pt x="1926" y="26"/>
                  <a:pt x="1622" y="16"/>
                  <a:pt x="1301" y="23"/>
                </a:cubicBezTo>
                <a:cubicBezTo>
                  <a:pt x="1197" y="38"/>
                  <a:pt x="1085" y="59"/>
                  <a:pt x="980" y="57"/>
                </a:cubicBezTo>
                <a:cubicBezTo>
                  <a:pt x="866" y="55"/>
                  <a:pt x="640" y="40"/>
                  <a:pt x="640" y="40"/>
                </a:cubicBezTo>
                <a:cubicBezTo>
                  <a:pt x="488" y="0"/>
                  <a:pt x="313" y="11"/>
                  <a:pt x="162" y="57"/>
                </a:cubicBezTo>
                <a:cubicBezTo>
                  <a:pt x="133" y="89"/>
                  <a:pt x="106" y="124"/>
                  <a:pt x="75" y="153"/>
                </a:cubicBezTo>
                <a:cubicBezTo>
                  <a:pt x="57" y="206"/>
                  <a:pt x="66" y="169"/>
                  <a:pt x="66" y="266"/>
                </a:cubicBezTo>
              </a:path>
            </a:pathLst>
          </a:custGeom>
          <a:blipFill dpi="0" rotWithShape="0">
            <a:blip r:embed="rId4"/>
            <a:srcRect/>
            <a:tile tx="0" ty="0" sx="100000" sy="100000" flip="none" algn="tl"/>
          </a:blipFill>
          <a:ln w="9525">
            <a:solidFill>
              <a:schemeClr val="tx1"/>
            </a:solidFill>
            <a:round/>
            <a:headEnd/>
            <a:tailEnd/>
          </a:ln>
        </p:spPr>
        <p:txBody>
          <a:bodyPr wrap="none" anchor="ctr"/>
          <a:lstStyle/>
          <a:p>
            <a:endParaRPr lang="en-US"/>
          </a:p>
        </p:txBody>
      </p:sp>
      <p:sp>
        <p:nvSpPr>
          <p:cNvPr id="351235" name="Freeform 4" descr="Water droplets"/>
          <p:cNvSpPr>
            <a:spLocks/>
          </p:cNvSpPr>
          <p:nvPr/>
        </p:nvSpPr>
        <p:spPr bwMode="auto">
          <a:xfrm>
            <a:off x="7432675" y="2668588"/>
            <a:ext cx="1844675" cy="4040187"/>
          </a:xfrm>
          <a:custGeom>
            <a:avLst/>
            <a:gdLst>
              <a:gd name="T0" fmla="*/ 2147483647 w 1162"/>
              <a:gd name="T1" fmla="*/ 2147483647 h 2545"/>
              <a:gd name="T2" fmla="*/ 2147483647 w 1162"/>
              <a:gd name="T3" fmla="*/ 2147483647 h 2545"/>
              <a:gd name="T4" fmla="*/ 2147483647 w 1162"/>
              <a:gd name="T5" fmla="*/ 2147483647 h 2545"/>
              <a:gd name="T6" fmla="*/ 2147483647 w 1162"/>
              <a:gd name="T7" fmla="*/ 2147483647 h 2545"/>
              <a:gd name="T8" fmla="*/ 2147483647 w 1162"/>
              <a:gd name="T9" fmla="*/ 2147483647 h 2545"/>
              <a:gd name="T10" fmla="*/ 2147483647 w 1162"/>
              <a:gd name="T11" fmla="*/ 2147483647 h 2545"/>
              <a:gd name="T12" fmla="*/ 2147483647 w 1162"/>
              <a:gd name="T13" fmla="*/ 2147483647 h 2545"/>
              <a:gd name="T14" fmla="*/ 2147483647 w 1162"/>
              <a:gd name="T15" fmla="*/ 2147483647 h 2545"/>
              <a:gd name="T16" fmla="*/ 2147483647 w 1162"/>
              <a:gd name="T17" fmla="*/ 2147483647 h 2545"/>
              <a:gd name="T18" fmla="*/ 2147483647 w 1162"/>
              <a:gd name="T19" fmla="*/ 2147483647 h 2545"/>
              <a:gd name="T20" fmla="*/ 2147483647 w 1162"/>
              <a:gd name="T21" fmla="*/ 2147483647 h 2545"/>
              <a:gd name="T22" fmla="*/ 2147483647 w 1162"/>
              <a:gd name="T23" fmla="*/ 2147483647 h 2545"/>
              <a:gd name="T24" fmla="*/ 2147483647 w 1162"/>
              <a:gd name="T25" fmla="*/ 2147483647 h 2545"/>
              <a:gd name="T26" fmla="*/ 2147483647 w 1162"/>
              <a:gd name="T27" fmla="*/ 2147483647 h 2545"/>
              <a:gd name="T28" fmla="*/ 2147483647 w 1162"/>
              <a:gd name="T29" fmla="*/ 2147483647 h 2545"/>
              <a:gd name="T30" fmla="*/ 2147483647 w 1162"/>
              <a:gd name="T31" fmla="*/ 2147483647 h 2545"/>
              <a:gd name="T32" fmla="*/ 2147483647 w 1162"/>
              <a:gd name="T33" fmla="*/ 2147483647 h 2545"/>
              <a:gd name="T34" fmla="*/ 2147483647 w 1162"/>
              <a:gd name="T35" fmla="*/ 2147483647 h 2545"/>
              <a:gd name="T36" fmla="*/ 2147483647 w 1162"/>
              <a:gd name="T37" fmla="*/ 2147483647 h 2545"/>
              <a:gd name="T38" fmla="*/ 2147483647 w 1162"/>
              <a:gd name="T39" fmla="*/ 2147483647 h 2545"/>
              <a:gd name="T40" fmla="*/ 2147483647 w 1162"/>
              <a:gd name="T41" fmla="*/ 2147483647 h 2545"/>
              <a:gd name="T42" fmla="*/ 2147483647 w 1162"/>
              <a:gd name="T43" fmla="*/ 2147483647 h 2545"/>
              <a:gd name="T44" fmla="*/ 2147483647 w 1162"/>
              <a:gd name="T45" fmla="*/ 2147483647 h 2545"/>
              <a:gd name="T46" fmla="*/ 2147483647 w 1162"/>
              <a:gd name="T47" fmla="*/ 2147483647 h 2545"/>
              <a:gd name="T48" fmla="*/ 2147483647 w 1162"/>
              <a:gd name="T49" fmla="*/ 2147483647 h 2545"/>
              <a:gd name="T50" fmla="*/ 2147483647 w 1162"/>
              <a:gd name="T51" fmla="*/ 2147483647 h 2545"/>
              <a:gd name="T52" fmla="*/ 2147483647 w 1162"/>
              <a:gd name="T53" fmla="*/ 2147483647 h 2545"/>
              <a:gd name="T54" fmla="*/ 2147483647 w 1162"/>
              <a:gd name="T55" fmla="*/ 2147483647 h 2545"/>
              <a:gd name="T56" fmla="*/ 2147483647 w 1162"/>
              <a:gd name="T57" fmla="*/ 2147483647 h 2545"/>
              <a:gd name="T58" fmla="*/ 2147483647 w 1162"/>
              <a:gd name="T59" fmla="*/ 2147483647 h 2545"/>
              <a:gd name="T60" fmla="*/ 2147483647 w 1162"/>
              <a:gd name="T61" fmla="*/ 2147483647 h 2545"/>
              <a:gd name="T62" fmla="*/ 2147483647 w 1162"/>
              <a:gd name="T63" fmla="*/ 2147483647 h 2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2"/>
              <a:gd name="T97" fmla="*/ 0 h 2545"/>
              <a:gd name="T98" fmla="*/ 1162 w 1162"/>
              <a:gd name="T99" fmla="*/ 2545 h 2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2" h="2545">
                <a:moveTo>
                  <a:pt x="1129" y="291"/>
                </a:moveTo>
                <a:cubicBezTo>
                  <a:pt x="1081" y="243"/>
                  <a:pt x="1129" y="282"/>
                  <a:pt x="1072" y="258"/>
                </a:cubicBezTo>
                <a:cubicBezTo>
                  <a:pt x="1044" y="246"/>
                  <a:pt x="1023" y="218"/>
                  <a:pt x="999" y="202"/>
                </a:cubicBezTo>
                <a:cubicBezTo>
                  <a:pt x="942" y="210"/>
                  <a:pt x="892" y="212"/>
                  <a:pt x="838" y="194"/>
                </a:cubicBezTo>
                <a:cubicBezTo>
                  <a:pt x="821" y="148"/>
                  <a:pt x="830" y="189"/>
                  <a:pt x="838" y="145"/>
                </a:cubicBezTo>
                <a:cubicBezTo>
                  <a:pt x="846" y="95"/>
                  <a:pt x="829" y="56"/>
                  <a:pt x="878" y="40"/>
                </a:cubicBezTo>
                <a:cubicBezTo>
                  <a:pt x="880" y="32"/>
                  <a:pt x="889" y="23"/>
                  <a:pt x="886" y="16"/>
                </a:cubicBezTo>
                <a:cubicBezTo>
                  <a:pt x="882" y="8"/>
                  <a:pt x="870" y="9"/>
                  <a:pt x="862" y="8"/>
                </a:cubicBezTo>
                <a:cubicBezTo>
                  <a:pt x="845" y="4"/>
                  <a:pt x="829" y="2"/>
                  <a:pt x="813" y="0"/>
                </a:cubicBezTo>
                <a:lnTo>
                  <a:pt x="724" y="48"/>
                </a:lnTo>
                <a:cubicBezTo>
                  <a:pt x="724" y="48"/>
                  <a:pt x="724" y="48"/>
                  <a:pt x="724" y="48"/>
                </a:cubicBezTo>
                <a:cubicBezTo>
                  <a:pt x="708" y="53"/>
                  <a:pt x="676" y="64"/>
                  <a:pt x="676" y="64"/>
                </a:cubicBezTo>
                <a:cubicBezTo>
                  <a:pt x="632" y="49"/>
                  <a:pt x="666" y="51"/>
                  <a:pt x="644" y="81"/>
                </a:cubicBezTo>
                <a:cubicBezTo>
                  <a:pt x="625" y="105"/>
                  <a:pt x="595" y="119"/>
                  <a:pt x="579" y="145"/>
                </a:cubicBezTo>
                <a:cubicBezTo>
                  <a:pt x="568" y="161"/>
                  <a:pt x="553" y="175"/>
                  <a:pt x="547" y="194"/>
                </a:cubicBezTo>
                <a:cubicBezTo>
                  <a:pt x="544" y="202"/>
                  <a:pt x="544" y="211"/>
                  <a:pt x="539" y="218"/>
                </a:cubicBezTo>
                <a:cubicBezTo>
                  <a:pt x="527" y="233"/>
                  <a:pt x="498" y="258"/>
                  <a:pt x="498" y="258"/>
                </a:cubicBezTo>
                <a:cubicBezTo>
                  <a:pt x="470" y="315"/>
                  <a:pt x="492" y="418"/>
                  <a:pt x="498" y="476"/>
                </a:cubicBezTo>
                <a:cubicBezTo>
                  <a:pt x="499" y="487"/>
                  <a:pt x="498" y="500"/>
                  <a:pt x="506" y="509"/>
                </a:cubicBezTo>
                <a:cubicBezTo>
                  <a:pt x="530" y="537"/>
                  <a:pt x="573" y="545"/>
                  <a:pt x="603" y="565"/>
                </a:cubicBezTo>
                <a:cubicBezTo>
                  <a:pt x="605" y="635"/>
                  <a:pt x="554" y="792"/>
                  <a:pt x="652" y="824"/>
                </a:cubicBezTo>
                <a:cubicBezTo>
                  <a:pt x="657" y="832"/>
                  <a:pt x="661" y="841"/>
                  <a:pt x="668" y="848"/>
                </a:cubicBezTo>
                <a:cubicBezTo>
                  <a:pt x="674" y="854"/>
                  <a:pt x="685" y="856"/>
                  <a:pt x="692" y="864"/>
                </a:cubicBezTo>
                <a:cubicBezTo>
                  <a:pt x="704" y="878"/>
                  <a:pt x="709" y="899"/>
                  <a:pt x="724" y="913"/>
                </a:cubicBezTo>
                <a:cubicBezTo>
                  <a:pt x="729" y="918"/>
                  <a:pt x="735" y="923"/>
                  <a:pt x="741" y="929"/>
                </a:cubicBezTo>
                <a:cubicBezTo>
                  <a:pt x="746" y="945"/>
                  <a:pt x="745" y="964"/>
                  <a:pt x="757" y="977"/>
                </a:cubicBezTo>
                <a:cubicBezTo>
                  <a:pt x="770" y="990"/>
                  <a:pt x="797" y="1018"/>
                  <a:pt x="797" y="1018"/>
                </a:cubicBezTo>
                <a:cubicBezTo>
                  <a:pt x="771" y="1055"/>
                  <a:pt x="789" y="1039"/>
                  <a:pt x="733" y="1058"/>
                </a:cubicBezTo>
                <a:cubicBezTo>
                  <a:pt x="724" y="1060"/>
                  <a:pt x="708" y="1066"/>
                  <a:pt x="708" y="1066"/>
                </a:cubicBezTo>
                <a:cubicBezTo>
                  <a:pt x="693" y="1112"/>
                  <a:pt x="705" y="1085"/>
                  <a:pt x="652" y="1139"/>
                </a:cubicBezTo>
                <a:cubicBezTo>
                  <a:pt x="641" y="1149"/>
                  <a:pt x="619" y="1171"/>
                  <a:pt x="619" y="1171"/>
                </a:cubicBezTo>
                <a:cubicBezTo>
                  <a:pt x="613" y="1217"/>
                  <a:pt x="623" y="1253"/>
                  <a:pt x="579" y="1268"/>
                </a:cubicBezTo>
                <a:cubicBezTo>
                  <a:pt x="562" y="1265"/>
                  <a:pt x="546" y="1258"/>
                  <a:pt x="530" y="1260"/>
                </a:cubicBezTo>
                <a:cubicBezTo>
                  <a:pt x="505" y="1262"/>
                  <a:pt x="486" y="1316"/>
                  <a:pt x="474" y="1333"/>
                </a:cubicBezTo>
                <a:cubicBezTo>
                  <a:pt x="464" y="1372"/>
                  <a:pt x="446" y="1402"/>
                  <a:pt x="417" y="1430"/>
                </a:cubicBezTo>
                <a:cubicBezTo>
                  <a:pt x="399" y="1483"/>
                  <a:pt x="374" y="1468"/>
                  <a:pt x="320" y="1462"/>
                </a:cubicBezTo>
                <a:cubicBezTo>
                  <a:pt x="265" y="1443"/>
                  <a:pt x="196" y="1460"/>
                  <a:pt x="143" y="1478"/>
                </a:cubicBezTo>
                <a:cubicBezTo>
                  <a:pt x="127" y="1522"/>
                  <a:pt x="137" y="1525"/>
                  <a:pt x="183" y="1535"/>
                </a:cubicBezTo>
                <a:cubicBezTo>
                  <a:pt x="212" y="1579"/>
                  <a:pt x="216" y="1609"/>
                  <a:pt x="159" y="1624"/>
                </a:cubicBezTo>
                <a:cubicBezTo>
                  <a:pt x="150" y="1621"/>
                  <a:pt x="142" y="1616"/>
                  <a:pt x="134" y="1616"/>
                </a:cubicBezTo>
                <a:cubicBezTo>
                  <a:pt x="101" y="1616"/>
                  <a:pt x="62" y="1603"/>
                  <a:pt x="38" y="1624"/>
                </a:cubicBezTo>
                <a:cubicBezTo>
                  <a:pt x="0" y="1655"/>
                  <a:pt x="76" y="1727"/>
                  <a:pt x="94" y="1745"/>
                </a:cubicBezTo>
                <a:cubicBezTo>
                  <a:pt x="87" y="1799"/>
                  <a:pt x="84" y="1820"/>
                  <a:pt x="62" y="1866"/>
                </a:cubicBezTo>
                <a:cubicBezTo>
                  <a:pt x="73" y="1950"/>
                  <a:pt x="72" y="1906"/>
                  <a:pt x="110" y="1963"/>
                </a:cubicBezTo>
                <a:cubicBezTo>
                  <a:pt x="119" y="1992"/>
                  <a:pt x="132" y="2004"/>
                  <a:pt x="151" y="2028"/>
                </a:cubicBezTo>
                <a:cubicBezTo>
                  <a:pt x="162" y="2043"/>
                  <a:pt x="183" y="2076"/>
                  <a:pt x="183" y="2076"/>
                </a:cubicBezTo>
                <a:cubicBezTo>
                  <a:pt x="192" y="2115"/>
                  <a:pt x="186" y="2183"/>
                  <a:pt x="240" y="2190"/>
                </a:cubicBezTo>
                <a:cubicBezTo>
                  <a:pt x="277" y="2194"/>
                  <a:pt x="315" y="2195"/>
                  <a:pt x="353" y="2198"/>
                </a:cubicBezTo>
                <a:cubicBezTo>
                  <a:pt x="411" y="2217"/>
                  <a:pt x="384" y="2210"/>
                  <a:pt x="434" y="2222"/>
                </a:cubicBezTo>
                <a:cubicBezTo>
                  <a:pt x="450" y="2232"/>
                  <a:pt x="475" y="2235"/>
                  <a:pt x="482" y="2254"/>
                </a:cubicBezTo>
                <a:cubicBezTo>
                  <a:pt x="490" y="2279"/>
                  <a:pt x="486" y="2282"/>
                  <a:pt x="514" y="2295"/>
                </a:cubicBezTo>
                <a:cubicBezTo>
                  <a:pt x="562" y="2316"/>
                  <a:pt x="587" y="2313"/>
                  <a:pt x="644" y="2319"/>
                </a:cubicBezTo>
                <a:cubicBezTo>
                  <a:pt x="665" y="2340"/>
                  <a:pt x="674" y="2374"/>
                  <a:pt x="700" y="2392"/>
                </a:cubicBezTo>
                <a:cubicBezTo>
                  <a:pt x="739" y="2419"/>
                  <a:pt x="780" y="2445"/>
                  <a:pt x="821" y="2472"/>
                </a:cubicBezTo>
                <a:cubicBezTo>
                  <a:pt x="900" y="2462"/>
                  <a:pt x="964" y="2472"/>
                  <a:pt x="1040" y="2497"/>
                </a:cubicBezTo>
                <a:cubicBezTo>
                  <a:pt x="1056" y="2507"/>
                  <a:pt x="1072" y="2518"/>
                  <a:pt x="1088" y="2529"/>
                </a:cubicBezTo>
                <a:cubicBezTo>
                  <a:pt x="1096" y="2534"/>
                  <a:pt x="1112" y="2545"/>
                  <a:pt x="1112" y="2545"/>
                </a:cubicBezTo>
                <a:cubicBezTo>
                  <a:pt x="1135" y="2474"/>
                  <a:pt x="1121" y="2398"/>
                  <a:pt x="1104" y="2327"/>
                </a:cubicBezTo>
                <a:cubicBezTo>
                  <a:pt x="1099" y="2243"/>
                  <a:pt x="1087" y="2190"/>
                  <a:pt x="1112" y="2117"/>
                </a:cubicBezTo>
                <a:cubicBezTo>
                  <a:pt x="1137" y="1959"/>
                  <a:pt x="1136" y="1799"/>
                  <a:pt x="1145" y="1640"/>
                </a:cubicBezTo>
                <a:cubicBezTo>
                  <a:pt x="1142" y="1475"/>
                  <a:pt x="1137" y="1311"/>
                  <a:pt x="1137" y="1147"/>
                </a:cubicBezTo>
                <a:cubicBezTo>
                  <a:pt x="1137" y="988"/>
                  <a:pt x="1162" y="1012"/>
                  <a:pt x="1120" y="913"/>
                </a:cubicBezTo>
                <a:cubicBezTo>
                  <a:pt x="1106" y="786"/>
                  <a:pt x="1126" y="656"/>
                  <a:pt x="1096" y="533"/>
                </a:cubicBezTo>
                <a:cubicBezTo>
                  <a:pt x="1085" y="430"/>
                  <a:pt x="1083" y="451"/>
                  <a:pt x="1096" y="331"/>
                </a:cubicBezTo>
                <a:cubicBezTo>
                  <a:pt x="1099" y="299"/>
                  <a:pt x="1096" y="258"/>
                  <a:pt x="1129" y="291"/>
                </a:cubicBezTo>
                <a:close/>
              </a:path>
            </a:pathLst>
          </a:custGeom>
          <a:blipFill dpi="0" rotWithShape="0">
            <a:blip r:embed="rId4"/>
            <a:srcRect/>
            <a:tile tx="0" ty="0" sx="100000" sy="100000" flip="none" algn="tl"/>
          </a:blipFill>
          <a:ln w="9525">
            <a:solidFill>
              <a:schemeClr val="tx1"/>
            </a:solidFill>
            <a:round/>
            <a:headEnd/>
            <a:tailEnd/>
          </a:ln>
        </p:spPr>
        <p:txBody>
          <a:bodyPr wrap="none" anchor="ctr"/>
          <a:lstStyle/>
          <a:p>
            <a:endParaRPr lang="en-US"/>
          </a:p>
        </p:txBody>
      </p:sp>
      <p:sp>
        <p:nvSpPr>
          <p:cNvPr id="419845" name="Text Box 5"/>
          <p:cNvSpPr txBox="1">
            <a:spLocks noChangeArrowheads="1"/>
          </p:cNvSpPr>
          <p:nvPr/>
        </p:nvSpPr>
        <p:spPr bwMode="auto">
          <a:xfrm>
            <a:off x="2624138" y="3584575"/>
            <a:ext cx="2100262" cy="641350"/>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3600" b="1">
                <a:solidFill>
                  <a:srgbClr val="FFFFFF"/>
                </a:solidFill>
                <a:latin typeface="Arial"/>
                <a:cs typeface="Arial"/>
              </a:rPr>
              <a:t>Corinth</a:t>
            </a:r>
          </a:p>
        </p:txBody>
      </p:sp>
      <p:sp>
        <p:nvSpPr>
          <p:cNvPr id="351237" name="Freeform 6"/>
          <p:cNvSpPr>
            <a:spLocks/>
          </p:cNvSpPr>
          <p:nvPr/>
        </p:nvSpPr>
        <p:spPr bwMode="auto">
          <a:xfrm>
            <a:off x="941388" y="3373438"/>
            <a:ext cx="1739900" cy="1744662"/>
          </a:xfrm>
          <a:custGeom>
            <a:avLst/>
            <a:gdLst>
              <a:gd name="T0" fmla="*/ 2147483647 w 1096"/>
              <a:gd name="T1" fmla="*/ 0 h 1099"/>
              <a:gd name="T2" fmla="*/ 2147483647 w 1096"/>
              <a:gd name="T3" fmla="*/ 2147483647 h 1099"/>
              <a:gd name="T4" fmla="*/ 2147483647 w 1096"/>
              <a:gd name="T5" fmla="*/ 2147483647 h 1099"/>
              <a:gd name="T6" fmla="*/ 2147483647 w 1096"/>
              <a:gd name="T7" fmla="*/ 2147483647 h 1099"/>
              <a:gd name="T8" fmla="*/ 2147483647 w 1096"/>
              <a:gd name="T9" fmla="*/ 2147483647 h 1099"/>
              <a:gd name="T10" fmla="*/ 2147483647 w 1096"/>
              <a:gd name="T11" fmla="*/ 2147483647 h 1099"/>
              <a:gd name="T12" fmla="*/ 2147483647 w 1096"/>
              <a:gd name="T13" fmla="*/ 2147483647 h 1099"/>
              <a:gd name="T14" fmla="*/ 2147483647 w 1096"/>
              <a:gd name="T15" fmla="*/ 2147483647 h 1099"/>
              <a:gd name="T16" fmla="*/ 2147483647 w 1096"/>
              <a:gd name="T17" fmla="*/ 2147483647 h 1099"/>
              <a:gd name="T18" fmla="*/ 2147483647 w 1096"/>
              <a:gd name="T19" fmla="*/ 2147483647 h 1099"/>
              <a:gd name="T20" fmla="*/ 2147483647 w 1096"/>
              <a:gd name="T21" fmla="*/ 2147483647 h 1099"/>
              <a:gd name="T22" fmla="*/ 2147483647 w 1096"/>
              <a:gd name="T23" fmla="*/ 2147483647 h 1099"/>
              <a:gd name="T24" fmla="*/ 2147483647 w 1096"/>
              <a:gd name="T25" fmla="*/ 2147483647 h 1099"/>
              <a:gd name="T26" fmla="*/ 2147483647 w 1096"/>
              <a:gd name="T27" fmla="*/ 2147483647 h 1099"/>
              <a:gd name="T28" fmla="*/ 2147483647 w 1096"/>
              <a:gd name="T29" fmla="*/ 2147483647 h 1099"/>
              <a:gd name="T30" fmla="*/ 2147483647 w 1096"/>
              <a:gd name="T31" fmla="*/ 2147483647 h 1099"/>
              <a:gd name="T32" fmla="*/ 2147483647 w 1096"/>
              <a:gd name="T33" fmla="*/ 2147483647 h 1099"/>
              <a:gd name="T34" fmla="*/ 2147483647 w 1096"/>
              <a:gd name="T35" fmla="*/ 2147483647 h 1099"/>
              <a:gd name="T36" fmla="*/ 2147483647 w 1096"/>
              <a:gd name="T37" fmla="*/ 2147483647 h 1099"/>
              <a:gd name="T38" fmla="*/ 2147483647 w 1096"/>
              <a:gd name="T39" fmla="*/ 2147483647 h 1099"/>
              <a:gd name="T40" fmla="*/ 2147483647 w 1096"/>
              <a:gd name="T41" fmla="*/ 2147483647 h 1099"/>
              <a:gd name="T42" fmla="*/ 2147483647 w 1096"/>
              <a:gd name="T43" fmla="*/ 2147483647 h 1099"/>
              <a:gd name="T44" fmla="*/ 2147483647 w 1096"/>
              <a:gd name="T45" fmla="*/ 2147483647 h 1099"/>
              <a:gd name="T46" fmla="*/ 2147483647 w 1096"/>
              <a:gd name="T47" fmla="*/ 2147483647 h 1099"/>
              <a:gd name="T48" fmla="*/ 2147483647 w 1096"/>
              <a:gd name="T49" fmla="*/ 2147483647 h 1099"/>
              <a:gd name="T50" fmla="*/ 2147483647 w 1096"/>
              <a:gd name="T51" fmla="*/ 2147483647 h 1099"/>
              <a:gd name="T52" fmla="*/ 2147483647 w 1096"/>
              <a:gd name="T53" fmla="*/ 2147483647 h 1099"/>
              <a:gd name="T54" fmla="*/ 2147483647 w 1096"/>
              <a:gd name="T55" fmla="*/ 2147483647 h 1099"/>
              <a:gd name="T56" fmla="*/ 2147483647 w 1096"/>
              <a:gd name="T57" fmla="*/ 2147483647 h 1099"/>
              <a:gd name="T58" fmla="*/ 2147483647 w 1096"/>
              <a:gd name="T59" fmla="*/ 2147483647 h 1099"/>
              <a:gd name="T60" fmla="*/ 2147483647 w 1096"/>
              <a:gd name="T61" fmla="*/ 2147483647 h 1099"/>
              <a:gd name="T62" fmla="*/ 2147483647 w 1096"/>
              <a:gd name="T63" fmla="*/ 2147483647 h 1099"/>
              <a:gd name="T64" fmla="*/ 2147483647 w 1096"/>
              <a:gd name="T65" fmla="*/ 2147483647 h 1099"/>
              <a:gd name="T66" fmla="*/ 2147483647 w 1096"/>
              <a:gd name="T67" fmla="*/ 2147483647 h 1099"/>
              <a:gd name="T68" fmla="*/ 2147483647 w 1096"/>
              <a:gd name="T69" fmla="*/ 2147483647 h 1099"/>
              <a:gd name="T70" fmla="*/ 2147483647 w 1096"/>
              <a:gd name="T71" fmla="*/ 2147483647 h 1099"/>
              <a:gd name="T72" fmla="*/ 2147483647 w 1096"/>
              <a:gd name="T73" fmla="*/ 2147483647 h 1099"/>
              <a:gd name="T74" fmla="*/ 2147483647 w 1096"/>
              <a:gd name="T75" fmla="*/ 2147483647 h 1099"/>
              <a:gd name="T76" fmla="*/ 2147483647 w 1096"/>
              <a:gd name="T77" fmla="*/ 2147483647 h 1099"/>
              <a:gd name="T78" fmla="*/ 2147483647 w 1096"/>
              <a:gd name="T79" fmla="*/ 0 h 10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6"/>
              <a:gd name="T121" fmla="*/ 0 h 1099"/>
              <a:gd name="T122" fmla="*/ 1096 w 1096"/>
              <a:gd name="T123" fmla="*/ 1099 h 10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6" h="1099">
                <a:moveTo>
                  <a:pt x="942" y="0"/>
                </a:moveTo>
                <a:cubicBezTo>
                  <a:pt x="906" y="11"/>
                  <a:pt x="873" y="28"/>
                  <a:pt x="837" y="41"/>
                </a:cubicBezTo>
                <a:cubicBezTo>
                  <a:pt x="829" y="43"/>
                  <a:pt x="813" y="49"/>
                  <a:pt x="813" y="49"/>
                </a:cubicBezTo>
                <a:cubicBezTo>
                  <a:pt x="786" y="88"/>
                  <a:pt x="744" y="114"/>
                  <a:pt x="700" y="129"/>
                </a:cubicBezTo>
                <a:cubicBezTo>
                  <a:pt x="665" y="165"/>
                  <a:pt x="700" y="134"/>
                  <a:pt x="619" y="162"/>
                </a:cubicBezTo>
                <a:cubicBezTo>
                  <a:pt x="562" y="180"/>
                  <a:pt x="505" y="186"/>
                  <a:pt x="449" y="202"/>
                </a:cubicBezTo>
                <a:cubicBezTo>
                  <a:pt x="430" y="207"/>
                  <a:pt x="411" y="212"/>
                  <a:pt x="393" y="218"/>
                </a:cubicBezTo>
                <a:cubicBezTo>
                  <a:pt x="376" y="222"/>
                  <a:pt x="344" y="234"/>
                  <a:pt x="344" y="234"/>
                </a:cubicBezTo>
                <a:cubicBezTo>
                  <a:pt x="313" y="266"/>
                  <a:pt x="273" y="293"/>
                  <a:pt x="231" y="307"/>
                </a:cubicBezTo>
                <a:cubicBezTo>
                  <a:pt x="217" y="304"/>
                  <a:pt x="204" y="302"/>
                  <a:pt x="191" y="299"/>
                </a:cubicBezTo>
                <a:cubicBezTo>
                  <a:pt x="174" y="294"/>
                  <a:pt x="142" y="283"/>
                  <a:pt x="142" y="283"/>
                </a:cubicBezTo>
                <a:cubicBezTo>
                  <a:pt x="120" y="347"/>
                  <a:pt x="137" y="328"/>
                  <a:pt x="78" y="348"/>
                </a:cubicBezTo>
                <a:cubicBezTo>
                  <a:pt x="27" y="416"/>
                  <a:pt x="28" y="388"/>
                  <a:pt x="54" y="461"/>
                </a:cubicBezTo>
                <a:cubicBezTo>
                  <a:pt x="48" y="469"/>
                  <a:pt x="44" y="478"/>
                  <a:pt x="37" y="485"/>
                </a:cubicBezTo>
                <a:cubicBezTo>
                  <a:pt x="30" y="491"/>
                  <a:pt x="15" y="491"/>
                  <a:pt x="13" y="501"/>
                </a:cubicBezTo>
                <a:cubicBezTo>
                  <a:pt x="0" y="550"/>
                  <a:pt x="35" y="557"/>
                  <a:pt x="62" y="582"/>
                </a:cubicBezTo>
                <a:cubicBezTo>
                  <a:pt x="76" y="641"/>
                  <a:pt x="75" y="702"/>
                  <a:pt x="94" y="760"/>
                </a:cubicBezTo>
                <a:cubicBezTo>
                  <a:pt x="91" y="776"/>
                  <a:pt x="88" y="792"/>
                  <a:pt x="86" y="808"/>
                </a:cubicBezTo>
                <a:cubicBezTo>
                  <a:pt x="80" y="835"/>
                  <a:pt x="70" y="889"/>
                  <a:pt x="70" y="889"/>
                </a:cubicBezTo>
                <a:cubicBezTo>
                  <a:pt x="82" y="940"/>
                  <a:pt x="86" y="912"/>
                  <a:pt x="118" y="946"/>
                </a:cubicBezTo>
                <a:cubicBezTo>
                  <a:pt x="127" y="974"/>
                  <a:pt x="122" y="1006"/>
                  <a:pt x="134" y="1034"/>
                </a:cubicBezTo>
                <a:cubicBezTo>
                  <a:pt x="143" y="1056"/>
                  <a:pt x="195" y="1060"/>
                  <a:pt x="215" y="1067"/>
                </a:cubicBezTo>
                <a:cubicBezTo>
                  <a:pt x="295" y="1051"/>
                  <a:pt x="289" y="1078"/>
                  <a:pt x="353" y="1091"/>
                </a:cubicBezTo>
                <a:cubicBezTo>
                  <a:pt x="381" y="1096"/>
                  <a:pt x="411" y="1096"/>
                  <a:pt x="441" y="1099"/>
                </a:cubicBezTo>
                <a:cubicBezTo>
                  <a:pt x="498" y="1062"/>
                  <a:pt x="465" y="1024"/>
                  <a:pt x="490" y="970"/>
                </a:cubicBezTo>
                <a:cubicBezTo>
                  <a:pt x="501" y="943"/>
                  <a:pt x="580" y="939"/>
                  <a:pt x="595" y="937"/>
                </a:cubicBezTo>
                <a:cubicBezTo>
                  <a:pt x="659" y="904"/>
                  <a:pt x="735" y="905"/>
                  <a:pt x="797" y="865"/>
                </a:cubicBezTo>
                <a:cubicBezTo>
                  <a:pt x="799" y="857"/>
                  <a:pt x="800" y="848"/>
                  <a:pt x="805" y="841"/>
                </a:cubicBezTo>
                <a:cubicBezTo>
                  <a:pt x="808" y="834"/>
                  <a:pt x="817" y="830"/>
                  <a:pt x="821" y="824"/>
                </a:cubicBezTo>
                <a:cubicBezTo>
                  <a:pt x="869" y="724"/>
                  <a:pt x="809" y="814"/>
                  <a:pt x="854" y="752"/>
                </a:cubicBezTo>
                <a:cubicBezTo>
                  <a:pt x="867" y="711"/>
                  <a:pt x="884" y="711"/>
                  <a:pt x="926" y="703"/>
                </a:cubicBezTo>
                <a:cubicBezTo>
                  <a:pt x="941" y="693"/>
                  <a:pt x="960" y="690"/>
                  <a:pt x="975" y="679"/>
                </a:cubicBezTo>
                <a:cubicBezTo>
                  <a:pt x="1026" y="637"/>
                  <a:pt x="954" y="667"/>
                  <a:pt x="1015" y="647"/>
                </a:cubicBezTo>
                <a:cubicBezTo>
                  <a:pt x="1017" y="638"/>
                  <a:pt x="1023" y="630"/>
                  <a:pt x="1023" y="622"/>
                </a:cubicBezTo>
                <a:cubicBezTo>
                  <a:pt x="1021" y="605"/>
                  <a:pt x="1007" y="574"/>
                  <a:pt x="1007" y="574"/>
                </a:cubicBezTo>
                <a:cubicBezTo>
                  <a:pt x="1016" y="475"/>
                  <a:pt x="1014" y="486"/>
                  <a:pt x="1064" y="412"/>
                </a:cubicBezTo>
                <a:cubicBezTo>
                  <a:pt x="1073" y="354"/>
                  <a:pt x="1088" y="301"/>
                  <a:pt x="1096" y="243"/>
                </a:cubicBezTo>
                <a:cubicBezTo>
                  <a:pt x="1093" y="221"/>
                  <a:pt x="1096" y="198"/>
                  <a:pt x="1088" y="178"/>
                </a:cubicBezTo>
                <a:cubicBezTo>
                  <a:pt x="1078" y="153"/>
                  <a:pt x="1015" y="146"/>
                  <a:pt x="1015" y="146"/>
                </a:cubicBezTo>
                <a:cubicBezTo>
                  <a:pt x="980" y="109"/>
                  <a:pt x="997" y="0"/>
                  <a:pt x="942" y="0"/>
                </a:cubicBezTo>
                <a:close/>
              </a:path>
            </a:pathLst>
          </a:custGeom>
          <a:solidFill>
            <a:schemeClr val="bg1"/>
          </a:solidFill>
          <a:ln w="9525">
            <a:solidFill>
              <a:schemeClr val="tx1"/>
            </a:solidFill>
            <a:round/>
            <a:headEnd/>
            <a:tailEnd/>
          </a:ln>
        </p:spPr>
        <p:txBody>
          <a:bodyPr wrap="none" anchor="ctr"/>
          <a:lstStyle/>
          <a:p>
            <a:endParaRPr lang="en-US"/>
          </a:p>
        </p:txBody>
      </p:sp>
      <p:sp>
        <p:nvSpPr>
          <p:cNvPr id="351238" name="Freeform 7"/>
          <p:cNvSpPr>
            <a:spLocks/>
          </p:cNvSpPr>
          <p:nvPr/>
        </p:nvSpPr>
        <p:spPr bwMode="auto">
          <a:xfrm>
            <a:off x="1295400" y="4746625"/>
            <a:ext cx="512763" cy="409575"/>
          </a:xfrm>
          <a:custGeom>
            <a:avLst/>
            <a:gdLst>
              <a:gd name="T0" fmla="*/ 2147483647 w 323"/>
              <a:gd name="T1" fmla="*/ 2147483647 h 258"/>
              <a:gd name="T2" fmla="*/ 2147483647 w 323"/>
              <a:gd name="T3" fmla="*/ 2147483647 h 258"/>
              <a:gd name="T4" fmla="*/ 0 w 323"/>
              <a:gd name="T5" fmla="*/ 2147483647 h 258"/>
              <a:gd name="T6" fmla="*/ 2147483647 w 323"/>
              <a:gd name="T7" fmla="*/ 2147483647 h 258"/>
              <a:gd name="T8" fmla="*/ 2147483647 w 323"/>
              <a:gd name="T9" fmla="*/ 2147483647 h 258"/>
              <a:gd name="T10" fmla="*/ 2147483647 w 323"/>
              <a:gd name="T11" fmla="*/ 2147483647 h 258"/>
              <a:gd name="T12" fmla="*/ 2147483647 w 323"/>
              <a:gd name="T13" fmla="*/ 2147483647 h 258"/>
              <a:gd name="T14" fmla="*/ 2147483647 w 323"/>
              <a:gd name="T15" fmla="*/ 2147483647 h 258"/>
              <a:gd name="T16" fmla="*/ 2147483647 w 323"/>
              <a:gd name="T17" fmla="*/ 2147483647 h 258"/>
              <a:gd name="T18" fmla="*/ 2147483647 w 323"/>
              <a:gd name="T19" fmla="*/ 2147483647 h 258"/>
              <a:gd name="T20" fmla="*/ 2147483647 w 323"/>
              <a:gd name="T21" fmla="*/ 2147483647 h 258"/>
              <a:gd name="T22" fmla="*/ 2147483647 w 323"/>
              <a:gd name="T23" fmla="*/ 0 h 258"/>
              <a:gd name="T24" fmla="*/ 2147483647 w 323"/>
              <a:gd name="T25" fmla="*/ 2147483647 h 258"/>
              <a:gd name="T26" fmla="*/ 2147483647 w 323"/>
              <a:gd name="T27" fmla="*/ 2147483647 h 258"/>
              <a:gd name="T28" fmla="*/ 2147483647 w 323"/>
              <a:gd name="T29" fmla="*/ 2147483647 h 258"/>
              <a:gd name="T30" fmla="*/ 2147483647 w 323"/>
              <a:gd name="T31" fmla="*/ 2147483647 h 258"/>
              <a:gd name="T32" fmla="*/ 2147483647 w 323"/>
              <a:gd name="T33" fmla="*/ 2147483647 h 258"/>
              <a:gd name="T34" fmla="*/ 2147483647 w 323"/>
              <a:gd name="T35" fmla="*/ 2147483647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3"/>
              <a:gd name="T55" fmla="*/ 0 h 258"/>
              <a:gd name="T56" fmla="*/ 323 w 323"/>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3" h="258">
                <a:moveTo>
                  <a:pt x="8" y="202"/>
                </a:moveTo>
                <a:cubicBezTo>
                  <a:pt x="14" y="173"/>
                  <a:pt x="22" y="148"/>
                  <a:pt x="33" y="121"/>
                </a:cubicBezTo>
                <a:cubicBezTo>
                  <a:pt x="23" y="77"/>
                  <a:pt x="12" y="77"/>
                  <a:pt x="0" y="40"/>
                </a:cubicBezTo>
                <a:cubicBezTo>
                  <a:pt x="8" y="34"/>
                  <a:pt x="15" y="27"/>
                  <a:pt x="24" y="24"/>
                </a:cubicBezTo>
                <a:cubicBezTo>
                  <a:pt x="39" y="17"/>
                  <a:pt x="73" y="8"/>
                  <a:pt x="73" y="8"/>
                </a:cubicBezTo>
                <a:cubicBezTo>
                  <a:pt x="81" y="10"/>
                  <a:pt x="91" y="10"/>
                  <a:pt x="97" y="16"/>
                </a:cubicBezTo>
                <a:cubicBezTo>
                  <a:pt x="102" y="21"/>
                  <a:pt x="101" y="32"/>
                  <a:pt x="105" y="40"/>
                </a:cubicBezTo>
                <a:cubicBezTo>
                  <a:pt x="115" y="60"/>
                  <a:pt x="122" y="65"/>
                  <a:pt x="138" y="81"/>
                </a:cubicBezTo>
                <a:cubicBezTo>
                  <a:pt x="148" y="78"/>
                  <a:pt x="161" y="79"/>
                  <a:pt x="170" y="72"/>
                </a:cubicBezTo>
                <a:cubicBezTo>
                  <a:pt x="184" y="59"/>
                  <a:pt x="183" y="29"/>
                  <a:pt x="202" y="24"/>
                </a:cubicBezTo>
                <a:cubicBezTo>
                  <a:pt x="218" y="18"/>
                  <a:pt x="234" y="13"/>
                  <a:pt x="251" y="8"/>
                </a:cubicBezTo>
                <a:cubicBezTo>
                  <a:pt x="259" y="5"/>
                  <a:pt x="275" y="0"/>
                  <a:pt x="275" y="0"/>
                </a:cubicBezTo>
                <a:cubicBezTo>
                  <a:pt x="313" y="25"/>
                  <a:pt x="292" y="3"/>
                  <a:pt x="307" y="56"/>
                </a:cubicBezTo>
                <a:cubicBezTo>
                  <a:pt x="311" y="72"/>
                  <a:pt x="323" y="105"/>
                  <a:pt x="323" y="105"/>
                </a:cubicBezTo>
                <a:cubicBezTo>
                  <a:pt x="233" y="134"/>
                  <a:pt x="286" y="229"/>
                  <a:pt x="202" y="258"/>
                </a:cubicBezTo>
                <a:cubicBezTo>
                  <a:pt x="163" y="245"/>
                  <a:pt x="121" y="226"/>
                  <a:pt x="81" y="218"/>
                </a:cubicBezTo>
                <a:cubicBezTo>
                  <a:pt x="67" y="215"/>
                  <a:pt x="54" y="212"/>
                  <a:pt x="41" y="210"/>
                </a:cubicBezTo>
                <a:cubicBezTo>
                  <a:pt x="29" y="207"/>
                  <a:pt x="8" y="202"/>
                  <a:pt x="8" y="202"/>
                </a:cubicBezTo>
                <a:close/>
              </a:path>
            </a:pathLst>
          </a:custGeom>
          <a:solidFill>
            <a:srgbClr val="FF0000"/>
          </a:solidFill>
          <a:ln w="9525">
            <a:solidFill>
              <a:schemeClr val="tx1"/>
            </a:solidFill>
            <a:round/>
            <a:headEnd/>
            <a:tailEnd/>
          </a:ln>
        </p:spPr>
        <p:txBody>
          <a:bodyPr wrap="none" anchor="ctr"/>
          <a:lstStyle/>
          <a:p>
            <a:endParaRPr lang="en-US"/>
          </a:p>
        </p:txBody>
      </p:sp>
      <p:sp>
        <p:nvSpPr>
          <p:cNvPr id="419848" name="Rectangle 8"/>
          <p:cNvSpPr>
            <a:spLocks noGrp="1" noChangeArrowheads="1"/>
          </p:cNvSpPr>
          <p:nvPr>
            <p:ph type="ctrTitle"/>
          </p:nvPr>
        </p:nvSpPr>
        <p:spPr>
          <a:xfrm>
            <a:off x="6248400" y="685800"/>
            <a:ext cx="3200400" cy="1190625"/>
          </a:xfrm>
          <a:effectLst>
            <a:outerShdw blurRad="63500" dist="35921" dir="2700000" algn="ctr" rotWithShape="0">
              <a:schemeClr val="tx1"/>
            </a:outerShdw>
          </a:effectLst>
        </p:spPr>
        <p:txBody>
          <a:bodyPr anchor="t">
            <a:spAutoFit/>
          </a:bodyPr>
          <a:lstStyle/>
          <a:p>
            <a:pPr eaLnBrk="1" hangingPunct="1">
              <a:defRPr/>
            </a:pPr>
            <a:r>
              <a:rPr lang="en-US" sz="3600" b="1">
                <a:solidFill>
                  <a:schemeClr val="bg1"/>
                </a:solidFill>
                <a:latin typeface="Arial"/>
                <a:cs typeface="Arial"/>
              </a:rPr>
              <a:t>Isthmus of Corinth</a:t>
            </a:r>
          </a:p>
        </p:txBody>
      </p:sp>
      <p:sp>
        <p:nvSpPr>
          <p:cNvPr id="351240" name="AutoShape 9"/>
          <p:cNvSpPr>
            <a:spLocks noChangeArrowheads="1"/>
          </p:cNvSpPr>
          <p:nvPr/>
        </p:nvSpPr>
        <p:spPr bwMode="auto">
          <a:xfrm rot="1981081">
            <a:off x="5357813" y="1592263"/>
            <a:ext cx="3276600" cy="838200"/>
          </a:xfrm>
          <a:prstGeom prst="leftRightArrow">
            <a:avLst>
              <a:gd name="adj1" fmla="val 50000"/>
              <a:gd name="adj2" fmla="val 78182"/>
            </a:avLst>
          </a:prstGeom>
          <a:solidFill>
            <a:schemeClr val="tx1"/>
          </a:solidFill>
          <a:ln w="9525">
            <a:solidFill>
              <a:schemeClr val="tx1"/>
            </a:solidFill>
            <a:miter lim="800000"/>
            <a:headEnd/>
            <a:tailEnd/>
          </a:ln>
        </p:spPr>
        <p:txBody>
          <a:bodyPr wrap="none" anchor="ctr"/>
          <a:lstStyle/>
          <a:p>
            <a:pPr algn="ctr" eaLnBrk="1" hangingPunct="1"/>
            <a:r>
              <a:rPr lang="en-US" sz="2800" b="1">
                <a:solidFill>
                  <a:srgbClr val="FFFFFF"/>
                </a:solidFill>
                <a:latin typeface="Arial" charset="0"/>
                <a:cs typeface="Arial" charset="0"/>
              </a:rPr>
              <a:t>7 km</a:t>
            </a:r>
            <a:endParaRPr lang="en-US" sz="2400" b="1">
              <a:solidFill>
                <a:srgbClr val="000000"/>
              </a:solidFill>
              <a:latin typeface="Arial" charset="0"/>
              <a:cs typeface="Arial" charset="0"/>
            </a:endParaRPr>
          </a:p>
        </p:txBody>
      </p:sp>
      <p:sp>
        <p:nvSpPr>
          <p:cNvPr id="419850" name="AutoShape 10"/>
          <p:cNvSpPr>
            <a:spLocks noChangeArrowheads="1"/>
          </p:cNvSpPr>
          <p:nvPr/>
        </p:nvSpPr>
        <p:spPr bwMode="auto">
          <a:xfrm rot="8901611">
            <a:off x="1387475" y="1725613"/>
            <a:ext cx="4648200" cy="998537"/>
          </a:xfrm>
          <a:prstGeom prst="curvedUpArrow">
            <a:avLst>
              <a:gd name="adj1" fmla="val 93100"/>
              <a:gd name="adj2" fmla="val 186200"/>
              <a:gd name="adj3" fmla="val 33333"/>
            </a:avLst>
          </a:prstGeom>
          <a:solidFill>
            <a:srgbClr val="0000FF"/>
          </a:solidFill>
          <a:ln w="9525">
            <a:solidFill>
              <a:schemeClr val="tx1"/>
            </a:solidFill>
            <a:miter lim="800000"/>
            <a:headEnd/>
            <a:tailEnd/>
          </a:ln>
        </p:spPr>
        <p:txBody>
          <a:bodyPr wrap="none" anchor="ctr"/>
          <a:lstStyle/>
          <a:p>
            <a:endParaRPr lang="en-US" sz="2400">
              <a:solidFill>
                <a:srgbClr val="000000"/>
              </a:solidFill>
              <a:latin typeface="Arial" charset="0"/>
              <a:cs typeface="Arial" charset="0"/>
            </a:endParaRPr>
          </a:p>
        </p:txBody>
      </p:sp>
      <p:sp>
        <p:nvSpPr>
          <p:cNvPr id="419851" name="AutoShape 11"/>
          <p:cNvSpPr>
            <a:spLocks noChangeArrowheads="1"/>
          </p:cNvSpPr>
          <p:nvPr/>
        </p:nvSpPr>
        <p:spPr bwMode="auto">
          <a:xfrm rot="-748535">
            <a:off x="2274888" y="3725863"/>
            <a:ext cx="7543800" cy="998537"/>
          </a:xfrm>
          <a:prstGeom prst="curvedUpArrow">
            <a:avLst>
              <a:gd name="adj1" fmla="val 151097"/>
              <a:gd name="adj2" fmla="val 302194"/>
              <a:gd name="adj3" fmla="val 33333"/>
            </a:avLst>
          </a:prstGeom>
          <a:solidFill>
            <a:srgbClr val="0000FF"/>
          </a:solidFill>
          <a:ln w="9525">
            <a:solidFill>
              <a:schemeClr val="tx1"/>
            </a:solidFill>
            <a:miter lim="800000"/>
            <a:headEnd/>
            <a:tailEnd/>
          </a:ln>
        </p:spPr>
        <p:txBody>
          <a:bodyPr wrap="none" anchor="ctr"/>
          <a:lstStyle/>
          <a:p>
            <a:endParaRPr lang="en-US" sz="2400">
              <a:solidFill>
                <a:srgbClr val="000000"/>
              </a:solidFill>
              <a:latin typeface="Arial" charset="0"/>
              <a:cs typeface="Arial" charset="0"/>
            </a:endParaRPr>
          </a:p>
        </p:txBody>
      </p:sp>
      <p:sp>
        <p:nvSpPr>
          <p:cNvPr id="419852" name="Text Box 12"/>
          <p:cNvSpPr txBox="1">
            <a:spLocks noChangeArrowheads="1"/>
          </p:cNvSpPr>
          <p:nvPr/>
        </p:nvSpPr>
        <p:spPr bwMode="auto">
          <a:xfrm>
            <a:off x="-76200" y="5029200"/>
            <a:ext cx="3429000" cy="641350"/>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3600" b="1">
                <a:solidFill>
                  <a:srgbClr val="FFFFFF"/>
                </a:solidFill>
                <a:latin typeface="Arial"/>
                <a:cs typeface="Arial"/>
              </a:rPr>
              <a:t>Acrocorinth</a:t>
            </a:r>
          </a:p>
        </p:txBody>
      </p:sp>
      <p:pic>
        <p:nvPicPr>
          <p:cNvPr id="419853"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228600"/>
            <a:ext cx="10033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54"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95400"/>
            <a:ext cx="10033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55" name="Picture 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0" y="2286000"/>
            <a:ext cx="10033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56"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40700" y="3276600"/>
            <a:ext cx="10033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57" name="Text Box 17"/>
          <p:cNvSpPr txBox="1">
            <a:spLocks noChangeArrowheads="1"/>
          </p:cNvSpPr>
          <p:nvPr/>
        </p:nvSpPr>
        <p:spPr bwMode="auto">
          <a:xfrm>
            <a:off x="-152400" y="5562600"/>
            <a:ext cx="3429000" cy="1190625"/>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3600" b="1">
                <a:solidFill>
                  <a:srgbClr val="FFFFFF"/>
                </a:solidFill>
                <a:latin typeface="Arial"/>
                <a:cs typeface="Arial"/>
              </a:rPr>
              <a:t>Temple of Aphrodite</a:t>
            </a:r>
          </a:p>
        </p:txBody>
      </p:sp>
      <p:sp>
        <p:nvSpPr>
          <p:cNvPr id="419858" name="Text Box 18"/>
          <p:cNvSpPr txBox="1">
            <a:spLocks noChangeArrowheads="1"/>
          </p:cNvSpPr>
          <p:nvPr/>
        </p:nvSpPr>
        <p:spPr bwMode="auto">
          <a:xfrm>
            <a:off x="8205788" y="76200"/>
            <a:ext cx="862012" cy="457200"/>
          </a:xfrm>
          <a:prstGeom prst="rect">
            <a:avLst/>
          </a:prstGeom>
          <a:solidFill>
            <a:schemeClr val="tx2"/>
          </a:solid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latin typeface="Arial"/>
                <a:cs typeface="Arial"/>
              </a:rPr>
              <a:t>161a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419853"/>
                                        </p:tgtEl>
                                        <p:attrNameLst>
                                          <p:attrName>style.visibility</p:attrName>
                                        </p:attrNameLst>
                                      </p:cBhvr>
                                      <p:to>
                                        <p:strVal val="visible"/>
                                      </p:to>
                                    </p:set>
                                    <p:animEffect transition="in" filter="slide(fromTop)">
                                      <p:cBhvr>
                                        <p:cTn id="7" dur="2000"/>
                                        <p:tgtEl>
                                          <p:spTgt spid="419853"/>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419853"/>
                                        </p:tgtEl>
                                        <p:attrNameLst>
                                          <p:attrName>style.visibility</p:attrName>
                                        </p:attrNameLst>
                                      </p:cBhvr>
                                      <p:to>
                                        <p:strVal val="visible"/>
                                      </p:to>
                                    </p:set>
                                  </p:childTnLst>
                                </p:cTn>
                              </p:par>
                              <p:par>
                                <p:cTn id="11" presetID="22" presetClass="exit" presetSubtype="4" fill="hold" nodeType="withEffect">
                                  <p:stCondLst>
                                    <p:cond delay="0"/>
                                  </p:stCondLst>
                                  <p:childTnLst>
                                    <p:animEffect transition="out" filter="wipe(down)">
                                      <p:cBhvr>
                                        <p:cTn id="12" dur="2000"/>
                                        <p:tgtEl>
                                          <p:spTgt spid="419853"/>
                                        </p:tgtEl>
                                      </p:cBhvr>
                                    </p:animEffect>
                                    <p:set>
                                      <p:cBhvr>
                                        <p:cTn id="13" dur="1" fill="hold">
                                          <p:stCondLst>
                                            <p:cond delay="1999"/>
                                          </p:stCondLst>
                                        </p:cTn>
                                        <p:tgtEl>
                                          <p:spTgt spid="419853"/>
                                        </p:tgtEl>
                                        <p:attrNameLst>
                                          <p:attrName>style.visibility</p:attrName>
                                        </p:attrNameLst>
                                      </p:cBhvr>
                                      <p:to>
                                        <p:strVal val="hidden"/>
                                      </p:to>
                                    </p:set>
                                  </p:childTnLst>
                                </p:cTn>
                              </p:par>
                            </p:childTnLst>
                          </p:cTn>
                        </p:par>
                        <p:par>
                          <p:cTn id="14" fill="hold" nodeType="afterGroup">
                            <p:stCondLst>
                              <p:cond delay="4000"/>
                            </p:stCondLst>
                            <p:childTnLst>
                              <p:par>
                                <p:cTn id="15" presetID="1" presetClass="entr" presetSubtype="0" fill="hold" nodeType="afterEffect">
                                  <p:stCondLst>
                                    <p:cond delay="0"/>
                                  </p:stCondLst>
                                  <p:childTnLst>
                                    <p:set>
                                      <p:cBhvr>
                                        <p:cTn id="16" dur="1" fill="hold">
                                          <p:stCondLst>
                                            <p:cond delay="0"/>
                                          </p:stCondLst>
                                        </p:cTn>
                                        <p:tgtEl>
                                          <p:spTgt spid="419854"/>
                                        </p:tgtEl>
                                        <p:attrNameLst>
                                          <p:attrName>style.visibility</p:attrName>
                                        </p:attrNameLst>
                                      </p:cBhvr>
                                      <p:to>
                                        <p:strVal val="visible"/>
                                      </p:to>
                                    </p:set>
                                  </p:childTnLst>
                                </p:cTn>
                              </p:par>
                              <p:par>
                                <p:cTn id="17" presetID="22" presetClass="exit" presetSubtype="4" fill="hold" nodeType="withEffect">
                                  <p:stCondLst>
                                    <p:cond delay="0"/>
                                  </p:stCondLst>
                                  <p:childTnLst>
                                    <p:animEffect transition="out" filter="wipe(down)">
                                      <p:cBhvr>
                                        <p:cTn id="18" dur="2000"/>
                                        <p:tgtEl>
                                          <p:spTgt spid="419854"/>
                                        </p:tgtEl>
                                      </p:cBhvr>
                                    </p:animEffect>
                                    <p:set>
                                      <p:cBhvr>
                                        <p:cTn id="19" dur="1" fill="hold">
                                          <p:stCondLst>
                                            <p:cond delay="1999"/>
                                          </p:stCondLst>
                                        </p:cTn>
                                        <p:tgtEl>
                                          <p:spTgt spid="419854"/>
                                        </p:tgtEl>
                                        <p:attrNameLst>
                                          <p:attrName>style.visibility</p:attrName>
                                        </p:attrNameLst>
                                      </p:cBhvr>
                                      <p:to>
                                        <p:strVal val="hidden"/>
                                      </p:to>
                                    </p:set>
                                  </p:childTnLst>
                                </p:cTn>
                              </p:par>
                            </p:childTnLst>
                          </p:cTn>
                        </p:par>
                        <p:par>
                          <p:cTn id="20" fill="hold" nodeType="afterGroup">
                            <p:stCondLst>
                              <p:cond delay="6000"/>
                            </p:stCondLst>
                            <p:childTnLst>
                              <p:par>
                                <p:cTn id="21" presetID="1" presetClass="entr" presetSubtype="0" fill="hold" nodeType="afterEffect">
                                  <p:stCondLst>
                                    <p:cond delay="0"/>
                                  </p:stCondLst>
                                  <p:childTnLst>
                                    <p:set>
                                      <p:cBhvr>
                                        <p:cTn id="22" dur="1" fill="hold">
                                          <p:stCondLst>
                                            <p:cond delay="0"/>
                                          </p:stCondLst>
                                        </p:cTn>
                                        <p:tgtEl>
                                          <p:spTgt spid="419855"/>
                                        </p:tgtEl>
                                        <p:attrNameLst>
                                          <p:attrName>style.visibility</p:attrName>
                                        </p:attrNameLst>
                                      </p:cBhvr>
                                      <p:to>
                                        <p:strVal val="visible"/>
                                      </p:to>
                                    </p:set>
                                  </p:childTnLst>
                                </p:cTn>
                              </p:par>
                              <p:par>
                                <p:cTn id="23" presetID="22" presetClass="exit" presetSubtype="4" fill="hold" nodeType="withEffect">
                                  <p:stCondLst>
                                    <p:cond delay="0"/>
                                  </p:stCondLst>
                                  <p:childTnLst>
                                    <p:animEffect transition="out" filter="wipe(down)">
                                      <p:cBhvr>
                                        <p:cTn id="24" dur="2000"/>
                                        <p:tgtEl>
                                          <p:spTgt spid="419855"/>
                                        </p:tgtEl>
                                      </p:cBhvr>
                                    </p:animEffect>
                                    <p:set>
                                      <p:cBhvr>
                                        <p:cTn id="25" dur="1" fill="hold">
                                          <p:stCondLst>
                                            <p:cond delay="1999"/>
                                          </p:stCondLst>
                                        </p:cTn>
                                        <p:tgtEl>
                                          <p:spTgt spid="419855"/>
                                        </p:tgtEl>
                                        <p:attrNameLst>
                                          <p:attrName>style.visibility</p:attrName>
                                        </p:attrNameLst>
                                      </p:cBhvr>
                                      <p:to>
                                        <p:strVal val="hidden"/>
                                      </p:to>
                                    </p:set>
                                  </p:childTnLst>
                                </p:cTn>
                              </p:par>
                            </p:childTnLst>
                          </p:cTn>
                        </p:par>
                        <p:par>
                          <p:cTn id="26" fill="hold" nodeType="afterGroup">
                            <p:stCondLst>
                              <p:cond delay="8000"/>
                            </p:stCondLst>
                            <p:childTnLst>
                              <p:par>
                                <p:cTn id="27" presetID="1" presetClass="entr" presetSubtype="0" fill="hold" nodeType="afterEffect">
                                  <p:stCondLst>
                                    <p:cond delay="0"/>
                                  </p:stCondLst>
                                  <p:childTnLst>
                                    <p:set>
                                      <p:cBhvr>
                                        <p:cTn id="28" dur="1" fill="hold">
                                          <p:stCondLst>
                                            <p:cond delay="0"/>
                                          </p:stCondLst>
                                        </p:cTn>
                                        <p:tgtEl>
                                          <p:spTgt spid="419856"/>
                                        </p:tgtEl>
                                        <p:attrNameLst>
                                          <p:attrName>style.visibility</p:attrName>
                                        </p:attrNameLst>
                                      </p:cBhvr>
                                      <p:to>
                                        <p:strVal val="visible"/>
                                      </p:to>
                                    </p:set>
                                  </p:childTnLst>
                                </p:cTn>
                              </p:par>
                            </p:childTnLst>
                          </p:cTn>
                        </p:par>
                        <p:par>
                          <p:cTn id="29" fill="hold" nodeType="afterGroup">
                            <p:stCondLst>
                              <p:cond delay="8000"/>
                            </p:stCondLst>
                            <p:childTnLst>
                              <p:par>
                                <p:cTn id="30" presetID="22" presetClass="entr" presetSubtype="2" fill="hold" grpId="0" nodeType="afterEffect">
                                  <p:stCondLst>
                                    <p:cond delay="0"/>
                                  </p:stCondLst>
                                  <p:childTnLst>
                                    <p:set>
                                      <p:cBhvr>
                                        <p:cTn id="31" dur="1" fill="hold">
                                          <p:stCondLst>
                                            <p:cond delay="0"/>
                                          </p:stCondLst>
                                        </p:cTn>
                                        <p:tgtEl>
                                          <p:spTgt spid="419850"/>
                                        </p:tgtEl>
                                        <p:attrNameLst>
                                          <p:attrName>style.visibility</p:attrName>
                                        </p:attrNameLst>
                                      </p:cBhvr>
                                      <p:to>
                                        <p:strVal val="visible"/>
                                      </p:to>
                                    </p:set>
                                    <p:animEffect transition="in" filter="wipe(right)">
                                      <p:cBhvr>
                                        <p:cTn id="32" dur="3000"/>
                                        <p:tgtEl>
                                          <p:spTgt spid="419850"/>
                                        </p:tgtEl>
                                      </p:cBhvr>
                                    </p:animEffect>
                                  </p:childTnLst>
                                </p:cTn>
                              </p:par>
                            </p:childTnLst>
                          </p:cTn>
                        </p:par>
                        <p:par>
                          <p:cTn id="33" fill="hold" nodeType="afterGroup">
                            <p:stCondLst>
                              <p:cond delay="11000"/>
                            </p:stCondLst>
                            <p:childTnLst>
                              <p:par>
                                <p:cTn id="34" presetID="22" presetClass="entr" presetSubtype="8" fill="hold" grpId="0" nodeType="afterEffect">
                                  <p:stCondLst>
                                    <p:cond delay="0"/>
                                  </p:stCondLst>
                                  <p:childTnLst>
                                    <p:set>
                                      <p:cBhvr>
                                        <p:cTn id="35" dur="1" fill="hold">
                                          <p:stCondLst>
                                            <p:cond delay="0"/>
                                          </p:stCondLst>
                                        </p:cTn>
                                        <p:tgtEl>
                                          <p:spTgt spid="419851"/>
                                        </p:tgtEl>
                                        <p:attrNameLst>
                                          <p:attrName>style.visibility</p:attrName>
                                        </p:attrNameLst>
                                      </p:cBhvr>
                                      <p:to>
                                        <p:strVal val="visible"/>
                                      </p:to>
                                    </p:set>
                                    <p:animEffect transition="in" filter="wipe(left)">
                                      <p:cBhvr>
                                        <p:cTn id="36" dur="3000"/>
                                        <p:tgtEl>
                                          <p:spTgt spid="419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0" grpId="0" animBg="1"/>
      <p:bldP spid="41985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1026"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3282" name="Rectangle 1027"/>
          <p:cNvSpPr>
            <a:spLocks noGrp="1" noChangeArrowheads="1"/>
          </p:cNvSpPr>
          <p:nvPr>
            <p:ph type="title" idx="4294967295"/>
          </p:nvPr>
        </p:nvSpPr>
        <p:spPr>
          <a:xfrm>
            <a:off x="0" y="5661248"/>
            <a:ext cx="9144000" cy="1196752"/>
          </a:xfrm>
          <a:solidFill>
            <a:srgbClr val="000000"/>
          </a:solidFill>
        </p:spPr>
        <p:txBody>
          <a:bodyPr/>
          <a:lstStyle/>
          <a:p>
            <a:pPr eaLnBrk="1" hangingPunct="1"/>
            <a:r>
              <a:rPr lang="en-US" sz="4000" b="1">
                <a:solidFill>
                  <a:schemeClr val="bg1"/>
                </a:solidFill>
                <a:latin typeface="Arial" charset="0"/>
                <a:ea typeface="ＭＳ Ｐゴシック" charset="0"/>
                <a:cs typeface="Arial" charset="0"/>
              </a:rPr>
              <a:t>View of Acrocorinth from the City</a:t>
            </a:r>
          </a:p>
        </p:txBody>
      </p:sp>
    </p:spTree>
  </p:cSld>
  <p:clrMapOvr>
    <a:masterClrMapping/>
  </p:clrMapOvr>
  <p:transition spd="med">
    <p:randomBar dir="ver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1026" descr="corint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476750" cy="288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5330" name="Picture 1027" descr="2000-09-01-corinth-apoll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48150" y="4086225"/>
            <a:ext cx="4895850" cy="277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5331" name="Picture 1028" descr="corint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8125" y="0"/>
            <a:ext cx="5095875" cy="346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5332" name="Rectangle 1029"/>
          <p:cNvSpPr>
            <a:spLocks noGrp="1" noChangeArrowheads="1"/>
          </p:cNvSpPr>
          <p:nvPr>
            <p:ph type="title" idx="4294967295"/>
          </p:nvPr>
        </p:nvSpPr>
        <p:spPr>
          <a:xfrm>
            <a:off x="228600" y="4572000"/>
            <a:ext cx="3581400" cy="2133600"/>
          </a:xfrm>
        </p:spPr>
        <p:txBody>
          <a:bodyPr/>
          <a:lstStyle/>
          <a:p>
            <a:pPr eaLnBrk="1" hangingPunct="1"/>
            <a:r>
              <a:rPr lang="en-US">
                <a:solidFill>
                  <a:schemeClr val="bg1"/>
                </a:solidFill>
                <a:latin typeface="Arial" charset="0"/>
                <a:ea typeface="ＭＳ Ｐゴシック" charset="0"/>
                <a:cs typeface="Arial" charset="0"/>
              </a:rPr>
              <a:t>Immorality in All Seasons</a:t>
            </a:r>
            <a:endParaRPr lang="en-US">
              <a:latin typeface="Arial" charset="0"/>
              <a:ea typeface="ＭＳ Ｐゴシック" charset="0"/>
              <a:cs typeface="Arial" charset="0"/>
            </a:endParaRPr>
          </a:p>
        </p:txBody>
      </p:sp>
    </p:spTree>
  </p:cSld>
  <p:clrMapOvr>
    <a:masterClrMapping/>
  </p:clrMapOvr>
  <p:transition spd="med">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7" name="Picture 9" descr="Mercur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5130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4498" name="Picture 14" descr="Mercury tex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08400" y="3124200"/>
            <a:ext cx="3602037"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0" name="Rectangle 2"/>
          <p:cNvSpPr>
            <a:spLocks noGrp="1" noRot="1" noChangeArrowheads="1"/>
          </p:cNvSpPr>
          <p:nvPr>
            <p:ph type="title"/>
          </p:nvPr>
        </p:nvSpPr>
        <p:spPr/>
        <p:txBody>
          <a:bodyPr/>
          <a:lstStyle/>
          <a:p>
            <a:pPr eaLnBrk="1" hangingPunct="1">
              <a:defRPr/>
            </a:pPr>
            <a:r>
              <a:rPr lang="en-US">
                <a:solidFill>
                  <a:srgbClr val="FF0000"/>
                </a:solidFill>
                <a:latin typeface="Aril" charset="0"/>
                <a:ea typeface="ＭＳ Ｐゴシック" charset="0"/>
              </a:rPr>
              <a:t>Importing gods from Greece</a:t>
            </a:r>
          </a:p>
        </p:txBody>
      </p:sp>
      <p:sp>
        <p:nvSpPr>
          <p:cNvPr id="53252" name="Rectangle 4"/>
          <p:cNvSpPr>
            <a:spLocks noGrp="1" noRot="1" noChangeArrowheads="1"/>
          </p:cNvSpPr>
          <p:nvPr>
            <p:ph type="body" sz="half" idx="1"/>
          </p:nvPr>
        </p:nvSpPr>
        <p:spPr>
          <a:xfrm>
            <a:off x="301625" y="2133600"/>
            <a:ext cx="4194175" cy="685800"/>
          </a:xfrm>
        </p:spPr>
        <p:txBody>
          <a:bodyPr/>
          <a:lstStyle/>
          <a:p>
            <a:pPr eaLnBrk="1" hangingPunct="1">
              <a:buFont typeface="Arial" charset="0"/>
              <a:buNone/>
              <a:defRPr/>
            </a:pPr>
            <a:r>
              <a:rPr lang="en-US" sz="3200" dirty="0">
                <a:effectLst>
                  <a:outerShdw blurRad="50800" dist="76200" dir="2700000" algn="tl" rotWithShape="0">
                    <a:srgbClr val="000000">
                      <a:alpha val="97000"/>
                    </a:srgbClr>
                  </a:outerShdw>
                </a:effectLst>
                <a:latin typeface="Tahoma" charset="0"/>
                <a:ea typeface="ＭＳ Ｐゴシック" charset="0"/>
                <a:cs typeface="ＭＳ Ｐゴシック" charset="0"/>
              </a:rPr>
              <a:t>Hermes</a:t>
            </a:r>
          </a:p>
        </p:txBody>
      </p:sp>
      <p:sp>
        <p:nvSpPr>
          <p:cNvPr id="53253" name="Rectangle 5"/>
          <p:cNvSpPr>
            <a:spLocks noGrp="1" noRot="1" noChangeArrowheads="1"/>
          </p:cNvSpPr>
          <p:nvPr>
            <p:ph type="body" sz="half" idx="2"/>
          </p:nvPr>
        </p:nvSpPr>
        <p:spPr>
          <a:xfrm>
            <a:off x="4648200" y="2133600"/>
            <a:ext cx="4194175" cy="685800"/>
          </a:xfrm>
        </p:spPr>
        <p:txBody>
          <a:bodyPr/>
          <a:lstStyle/>
          <a:p>
            <a:pPr eaLnBrk="1" hangingPunct="1">
              <a:buFont typeface="Arial" charset="0"/>
              <a:buNone/>
              <a:defRPr/>
            </a:pPr>
            <a:r>
              <a:rPr lang="en-US" sz="3200" dirty="0">
                <a:effectLst>
                  <a:outerShdw blurRad="50800" dist="76200" dir="2700000" algn="tl" rotWithShape="0">
                    <a:srgbClr val="000000">
                      <a:alpha val="97000"/>
                    </a:srgbClr>
                  </a:outerShdw>
                </a:effectLst>
                <a:latin typeface="Tahoma" charset="0"/>
                <a:ea typeface="ＭＳ Ｐゴシック" charset="0"/>
                <a:cs typeface="ＭＳ Ｐゴシック" charset="0"/>
              </a:rPr>
              <a:t>Mercury</a:t>
            </a:r>
          </a:p>
        </p:txBody>
      </p:sp>
      <p:sp>
        <p:nvSpPr>
          <p:cNvPr id="234502" name="WordArt 11"/>
          <p:cNvSpPr>
            <a:spLocks noChangeArrowheads="1" noChangeShapeType="1" noTextEdit="1"/>
          </p:cNvSpPr>
          <p:nvPr/>
        </p:nvSpPr>
        <p:spPr bwMode="auto">
          <a:xfrm>
            <a:off x="304800" y="1258888"/>
            <a:ext cx="1897063" cy="874712"/>
          </a:xfrm>
          <a:prstGeom prst="rect">
            <a:avLst/>
          </a:prstGeom>
        </p:spPr>
        <p:txBody>
          <a:bodyPr wrap="none" fromWordArt="1">
            <a:prstTxWarp prst="textCascadeUp">
              <a:avLst>
                <a:gd name="adj" fmla="val 44444"/>
              </a:avLst>
            </a:prstTxWarp>
            <a:scene3d>
              <a:camera prst="legacyPerspectiveFront">
                <a:rot lat="2051996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Arial"/>
                <a:ea typeface="Arial"/>
                <a:cs typeface="Arial"/>
              </a:rPr>
              <a:t>Greek god</a:t>
            </a:r>
          </a:p>
        </p:txBody>
      </p:sp>
      <p:sp>
        <p:nvSpPr>
          <p:cNvPr id="53260" name="WordArt 12"/>
          <p:cNvSpPr>
            <a:spLocks noChangeArrowheads="1" noChangeShapeType="1" noTextEdit="1"/>
          </p:cNvSpPr>
          <p:nvPr/>
        </p:nvSpPr>
        <p:spPr bwMode="auto">
          <a:xfrm>
            <a:off x="5105400" y="1301750"/>
            <a:ext cx="2087563" cy="831850"/>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1">
                  <a:gsLst>
                    <a:gs pos="0">
                      <a:srgbClr val="707070"/>
                    </a:gs>
                    <a:gs pos="50000">
                      <a:srgbClr val="FFFFFF"/>
                    </a:gs>
                    <a:gs pos="100000">
                      <a:srgbClr val="707070"/>
                    </a:gs>
                  </a:gsLst>
                  <a:lin ang="2700000" scaled="1"/>
                </a:gradFill>
                <a:latin typeface="Arial"/>
                <a:ea typeface="Arial"/>
                <a:cs typeface="Arial"/>
              </a:rPr>
              <a:t>Roman god</a:t>
            </a:r>
          </a:p>
        </p:txBody>
      </p:sp>
      <p:sp>
        <p:nvSpPr>
          <p:cNvPr id="53261" name="AutoShape 13"/>
          <p:cNvSpPr>
            <a:spLocks noChangeArrowheads="1"/>
          </p:cNvSpPr>
          <p:nvPr/>
        </p:nvSpPr>
        <p:spPr bwMode="auto">
          <a:xfrm>
            <a:off x="2438400" y="1600200"/>
            <a:ext cx="2209800" cy="381000"/>
          </a:xfrm>
          <a:prstGeom prst="curvedDownArrow">
            <a:avLst>
              <a:gd name="adj1" fmla="val 116000"/>
              <a:gd name="adj2" fmla="val 232000"/>
              <a:gd name="adj3" fmla="val 33333"/>
            </a:avLst>
          </a:prstGeom>
          <a:solidFill>
            <a:schemeClr val="accent1"/>
          </a:solidFill>
          <a:ln w="9525">
            <a:solidFill>
              <a:schemeClr val="tx1"/>
            </a:solidFill>
            <a:miter lim="800000"/>
            <a:headEnd/>
            <a:tailEnd/>
          </a:ln>
        </p:spPr>
        <p:txBody>
          <a:bodyPr wrap="none" anchor="ctr"/>
          <a:lstStyle/>
          <a:p>
            <a:endParaRPr lang="en-US"/>
          </a:p>
        </p:txBody>
      </p:sp>
      <p:pic>
        <p:nvPicPr>
          <p:cNvPr id="53263" name="Picture 15" descr="j0189242"/>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63750" y="3276600"/>
            <a:ext cx="52705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506" name="Text Box 16"/>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53261"/>
                                        </p:tgtEl>
                                        <p:attrNameLst>
                                          <p:attrName>style.visibility</p:attrName>
                                        </p:attrNameLst>
                                      </p:cBhvr>
                                      <p:to>
                                        <p:strVal val="visible"/>
                                      </p:to>
                                    </p:set>
                                    <p:animEffect transition="in" filter="fade">
                                      <p:cBhvr>
                                        <p:cTn id="7" dur="770" decel="100000"/>
                                        <p:tgtEl>
                                          <p:spTgt spid="53261"/>
                                        </p:tgtEl>
                                      </p:cBhvr>
                                    </p:animEffect>
                                    <p:animScale>
                                      <p:cBhvr>
                                        <p:cTn id="8" dur="770" decel="100000"/>
                                        <p:tgtEl>
                                          <p:spTgt spid="53261"/>
                                        </p:tgtEl>
                                      </p:cBhvr>
                                      <p:from x="10000" y="10000"/>
                                      <p:to x="200000" y="450000"/>
                                    </p:animScale>
                                    <p:animScale>
                                      <p:cBhvr>
                                        <p:cTn id="9" dur="1230" accel="100000" fill="hold">
                                          <p:stCondLst>
                                            <p:cond delay="770"/>
                                          </p:stCondLst>
                                        </p:cTn>
                                        <p:tgtEl>
                                          <p:spTgt spid="53261"/>
                                        </p:tgtEl>
                                      </p:cBhvr>
                                      <p:from x="200000" y="450000"/>
                                      <p:to x="100000" y="100000"/>
                                    </p:animScale>
                                    <p:set>
                                      <p:cBhvr>
                                        <p:cTn id="10" dur="770" fill="hold"/>
                                        <p:tgtEl>
                                          <p:spTgt spid="53261"/>
                                        </p:tgtEl>
                                        <p:attrNameLst>
                                          <p:attrName>ppt_x</p:attrName>
                                        </p:attrNameLst>
                                      </p:cBhvr>
                                      <p:to>
                                        <p:strVal val="(0.5)"/>
                                      </p:to>
                                    </p:set>
                                    <p:anim from="(0.5)" to="(#ppt_x)" calcmode="lin" valueType="num">
                                      <p:cBhvr>
                                        <p:cTn id="11" dur="1230" accel="100000" fill="hold">
                                          <p:stCondLst>
                                            <p:cond delay="770"/>
                                          </p:stCondLst>
                                        </p:cTn>
                                        <p:tgtEl>
                                          <p:spTgt spid="53261"/>
                                        </p:tgtEl>
                                        <p:attrNameLst>
                                          <p:attrName>ppt_x</p:attrName>
                                        </p:attrNameLst>
                                      </p:cBhvr>
                                    </p:anim>
                                    <p:set>
                                      <p:cBhvr>
                                        <p:cTn id="12" dur="770" fill="hold"/>
                                        <p:tgtEl>
                                          <p:spTgt spid="53261"/>
                                        </p:tgtEl>
                                        <p:attrNameLst>
                                          <p:attrName>ppt_y</p:attrName>
                                        </p:attrNameLst>
                                      </p:cBhvr>
                                      <p:to>
                                        <p:strVal val="(#ppt_y+0.4)"/>
                                      </p:to>
                                    </p:set>
                                    <p:anim from="(#ppt_y+0.4)" to="(#ppt_y)" calcmode="lin" valueType="num">
                                      <p:cBhvr>
                                        <p:cTn id="13" dur="1230" accel="100000" fill="hold">
                                          <p:stCondLst>
                                            <p:cond delay="770"/>
                                          </p:stCondLst>
                                        </p:cTn>
                                        <p:tgtEl>
                                          <p:spTgt spid="53261"/>
                                        </p:tgtEl>
                                        <p:attrNameLst>
                                          <p:attrName>ppt_y</p:attrName>
                                        </p:attrNameLst>
                                      </p:cBhvr>
                                    </p:anim>
                                  </p:childTnLst>
                                </p:cTn>
                              </p:par>
                            </p:childTnLst>
                          </p:cTn>
                        </p:par>
                        <p:par>
                          <p:cTn id="14" fill="hold" nodeType="afterGroup">
                            <p:stCondLst>
                              <p:cond delay="2000"/>
                            </p:stCondLst>
                            <p:childTnLst>
                              <p:par>
                                <p:cTn id="15" presetID="63" presetClass="path" presetSubtype="0" accel="50000" decel="50000" fill="hold" nodeType="afterEffect">
                                  <p:stCondLst>
                                    <p:cond delay="0"/>
                                  </p:stCondLst>
                                  <p:childTnLst>
                                    <p:animMotion origin="layout" path="M 3.88889E-6 3.33333E-6 L 0.44618 -0.00556 " pathEditMode="relative" rAng="0" ptsTypes="AA">
                                      <p:cBhvr>
                                        <p:cTn id="16" dur="2000" fill="hold"/>
                                        <p:tgtEl>
                                          <p:spTgt spid="53263"/>
                                        </p:tgtEl>
                                        <p:attrNameLst>
                                          <p:attrName>ppt_x</p:attrName>
                                          <p:attrName>ppt_y</p:attrName>
                                        </p:attrNameLst>
                                      </p:cBhvr>
                                      <p:rCtr x="22309" y="-278"/>
                                    </p:animMotion>
                                  </p:childTnLst>
                                </p:cTn>
                              </p:par>
                              <p:par>
                                <p:cTn id="17" presetID="63" presetClass="path" presetSubtype="0" accel="50000" decel="50000" fill="hold" nodeType="withEffect">
                                  <p:stCondLst>
                                    <p:cond delay="0"/>
                                  </p:stCondLst>
                                  <p:childTnLst>
                                    <p:animMotion origin="layout" path="M 0.05277 -0.01111 L 0.44444 -0.01111 " pathEditMode="relative" rAng="0" ptsTypes="AA">
                                      <p:cBhvr>
                                        <p:cTn id="18" dur="2000" fill="hold"/>
                                        <p:tgtEl>
                                          <p:spTgt spid="53257"/>
                                        </p:tgtEl>
                                        <p:attrNameLst>
                                          <p:attrName>ppt_x</p:attrName>
                                          <p:attrName>ppt_y</p:attrName>
                                        </p:attrNameLst>
                                      </p:cBhvr>
                                      <p:rCtr x="19583" y="0"/>
                                    </p:animMotion>
                                  </p:childTnLst>
                                </p:cTn>
                              </p:par>
                            </p:childTnLst>
                          </p:cTn>
                        </p:par>
                        <p:par>
                          <p:cTn id="19" fill="hold" nodeType="afterGroup">
                            <p:stCondLst>
                              <p:cond delay="4000"/>
                            </p:stCondLst>
                            <p:childTnLst>
                              <p:par>
                                <p:cTn id="20" presetID="9" presetClass="entr" presetSubtype="0" fill="hold" grpId="0" nodeType="afterEffect">
                                  <p:stCondLst>
                                    <p:cond delay="0"/>
                                  </p:stCondLst>
                                  <p:childTnLst>
                                    <p:set>
                                      <p:cBhvr>
                                        <p:cTn id="21" dur="1" fill="hold">
                                          <p:stCondLst>
                                            <p:cond delay="0"/>
                                          </p:stCondLst>
                                        </p:cTn>
                                        <p:tgtEl>
                                          <p:spTgt spid="53253">
                                            <p:txEl>
                                              <p:pRg st="0" end="0"/>
                                            </p:txEl>
                                          </p:spTgt>
                                        </p:tgtEl>
                                        <p:attrNameLst>
                                          <p:attrName>style.visibility</p:attrName>
                                        </p:attrNameLst>
                                      </p:cBhvr>
                                      <p:to>
                                        <p:strVal val="visible"/>
                                      </p:to>
                                    </p:set>
                                    <p:animEffect transition="in" filter="dissolve">
                                      <p:cBhvr>
                                        <p:cTn id="22" dur="500"/>
                                        <p:tgtEl>
                                          <p:spTgt spid="53253">
                                            <p:txEl>
                                              <p:pRg st="0" end="0"/>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53260"/>
                                        </p:tgtEl>
                                        <p:attrNameLst>
                                          <p:attrName>style.visibility</p:attrName>
                                        </p:attrNameLst>
                                      </p:cBhvr>
                                      <p:to>
                                        <p:strVal val="visible"/>
                                      </p:to>
                                    </p:set>
                                    <p:animEffect transition="in" filter="dissolve">
                                      <p:cBhvr>
                                        <p:cTn id="25" dur="500"/>
                                        <p:tgtEl>
                                          <p:spTgt spid="53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build="p"/>
      <p:bldP spid="53260" grpId="0" animBg="1"/>
      <p:bldP spid="5326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60000" cy="762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7" name="Rectangle 3"/>
          <p:cNvSpPr>
            <a:spLocks noGrp="1" noChangeArrowheads="1"/>
          </p:cNvSpPr>
          <p:nvPr>
            <p:ph type="title"/>
          </p:nvPr>
        </p:nvSpPr>
        <p:spPr>
          <a:xfrm>
            <a:off x="304800" y="304800"/>
            <a:ext cx="7772400" cy="1143000"/>
          </a:xfrm>
          <a:effectLst>
            <a:outerShdw blurRad="63500" dist="35921" dir="2700000" algn="ctr" rotWithShape="0">
              <a:schemeClr val="bg1">
                <a:alpha val="74998"/>
              </a:schemeClr>
            </a:outerShdw>
          </a:effectLst>
        </p:spPr>
        <p:txBody>
          <a:bodyPr/>
          <a:lstStyle/>
          <a:p>
            <a:pPr eaLnBrk="1" hangingPunct="1">
              <a:defRPr/>
            </a:pPr>
            <a:r>
              <a:rPr lang="en-US" sz="5400" b="1">
                <a:latin typeface="Arial" charset="0"/>
                <a:ea typeface="ＭＳ Ｐゴシック" charset="0"/>
                <a:cs typeface="Arial" charset="0"/>
              </a:rPr>
              <a:t>Temple of Aphrodite</a:t>
            </a:r>
            <a:endParaRPr lang="en-US" sz="5400">
              <a:latin typeface="Arial" charset="0"/>
              <a:ea typeface="ＭＳ Ｐゴシック" charset="0"/>
              <a:cs typeface="Arial"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ctrTitle"/>
          </p:nvPr>
        </p:nvSpPr>
        <p:spPr>
          <a:xfrm>
            <a:off x="4953000" y="381000"/>
            <a:ext cx="3886200" cy="2438400"/>
          </a:xfrm>
        </p:spPr>
        <p:txBody>
          <a:bodyPr/>
          <a:lstStyle/>
          <a:p>
            <a:pPr eaLnBrk="1" hangingPunct="1"/>
            <a:r>
              <a:rPr lang="en-US" sz="5400" b="1">
                <a:solidFill>
                  <a:schemeClr val="bg1"/>
                </a:solidFill>
                <a:latin typeface="Arial" charset="0"/>
                <a:ea typeface="Osaka" charset="0"/>
                <a:cs typeface="Osaka" charset="0"/>
              </a:rPr>
              <a:t>Temple of Aphrodite</a:t>
            </a:r>
          </a:p>
        </p:txBody>
      </p:sp>
      <p:sp>
        <p:nvSpPr>
          <p:cNvPr id="359427" name="Rectangle 3"/>
          <p:cNvSpPr>
            <a:spLocks noGrp="1" noChangeArrowheads="1"/>
          </p:cNvSpPr>
          <p:nvPr>
            <p:ph type="subTitle" idx="1"/>
          </p:nvPr>
        </p:nvSpPr>
        <p:spPr>
          <a:xfrm>
            <a:off x="5638800" y="4038600"/>
            <a:ext cx="2819400" cy="2286000"/>
          </a:xfrm>
        </p:spPr>
        <p:txBody>
          <a:bodyPr/>
          <a:lstStyle/>
          <a:p>
            <a:pPr eaLnBrk="1" hangingPunct="1"/>
            <a:r>
              <a:rPr lang="en-US" sz="4000" b="1" i="1">
                <a:solidFill>
                  <a:schemeClr val="bg1"/>
                </a:solidFill>
                <a:latin typeface="Arial" charset="0"/>
                <a:ea typeface="Osaka" charset="0"/>
                <a:cs typeface="Osaka" charset="0"/>
              </a:rPr>
              <a:t>Greek Goddess of Love</a:t>
            </a:r>
          </a:p>
        </p:txBody>
      </p:sp>
      <p:pic>
        <p:nvPicPr>
          <p:cNvPr id="359428" name="Picture 4" descr="CorinthStree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52400"/>
            <a:ext cx="4495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9429"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2200" y="3581400"/>
            <a:ext cx="2613025" cy="307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1474" name="Picture 1" descr="1 cor 13 clanging cymba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50351"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5" name="Rectangle 2"/>
          <p:cNvSpPr>
            <a:spLocks noGrp="1" noChangeArrowheads="1"/>
          </p:cNvSpPr>
          <p:nvPr>
            <p:ph type="ctrTitle"/>
          </p:nvPr>
        </p:nvSpPr>
        <p:spPr>
          <a:xfrm>
            <a:off x="4768850" y="116606"/>
            <a:ext cx="4267200" cy="1800226"/>
          </a:xfrm>
        </p:spPr>
        <p:txBody>
          <a:bodyPr anchor="t"/>
          <a:lstStyle/>
          <a:p>
            <a:pPr eaLnBrk="1" hangingPunct="1"/>
            <a:r>
              <a:rPr lang="en-US" sz="4800" b="1">
                <a:solidFill>
                  <a:schemeClr val="bg1"/>
                </a:solidFill>
                <a:latin typeface="Arial" charset="0"/>
                <a:ea typeface="Osaka" charset="0"/>
                <a:cs typeface="Osaka" charset="0"/>
              </a:rPr>
              <a:t>Meaningless Worship</a:t>
            </a:r>
          </a:p>
        </p:txBody>
      </p:sp>
      <p:sp>
        <p:nvSpPr>
          <p:cNvPr id="361476" name="Rectangle 3"/>
          <p:cNvSpPr>
            <a:spLocks noGrp="1" noChangeArrowheads="1"/>
          </p:cNvSpPr>
          <p:nvPr>
            <p:ph type="subTitle" idx="1"/>
          </p:nvPr>
        </p:nvSpPr>
        <p:spPr>
          <a:xfrm>
            <a:off x="38100" y="4292600"/>
            <a:ext cx="8997950" cy="2665413"/>
          </a:xfrm>
        </p:spPr>
        <p:txBody>
          <a:bodyPr anchor="ctr"/>
          <a:lstStyle/>
          <a:p>
            <a:pPr eaLnBrk="1" hangingPunct="1"/>
            <a:r>
              <a:rPr lang="en-US" b="1" i="1">
                <a:solidFill>
                  <a:schemeClr val="bg1"/>
                </a:solidFill>
                <a:latin typeface="Arial" charset="0"/>
                <a:ea typeface="Osaka" charset="0"/>
                <a:cs typeface="Osaka" charset="0"/>
              </a:rPr>
              <a:t>"If I speak with the tongues of men and angels but do not have love, </a:t>
            </a:r>
            <a:br>
              <a:rPr lang="en-US" b="1" i="1">
                <a:solidFill>
                  <a:schemeClr val="bg1"/>
                </a:solidFill>
                <a:latin typeface="Arial" charset="0"/>
                <a:ea typeface="Osaka" charset="0"/>
                <a:cs typeface="Osaka" charset="0"/>
              </a:rPr>
            </a:br>
            <a:r>
              <a:rPr lang="en-US" b="1" i="1">
                <a:solidFill>
                  <a:schemeClr val="bg1"/>
                </a:solidFill>
                <a:latin typeface="Arial" charset="0"/>
                <a:ea typeface="Osaka" charset="0"/>
                <a:cs typeface="Osaka" charset="0"/>
              </a:rPr>
              <a:t>I am a noisy gong or a clanging cymbal" </a:t>
            </a:r>
            <a:br>
              <a:rPr lang="en-US" b="1" i="1">
                <a:solidFill>
                  <a:schemeClr val="bg1"/>
                </a:solidFill>
                <a:latin typeface="Arial" charset="0"/>
                <a:ea typeface="Osaka" charset="0"/>
                <a:cs typeface="Osaka" charset="0"/>
              </a:rPr>
            </a:br>
            <a:r>
              <a:rPr lang="en-US" b="1" i="1">
                <a:solidFill>
                  <a:schemeClr val="bg1"/>
                </a:solidFill>
                <a:latin typeface="Arial" charset="0"/>
                <a:ea typeface="Osaka" charset="0"/>
                <a:cs typeface="Osaka" charset="0"/>
              </a:rPr>
              <a:t>(1 Cor. 13:1)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2" descr="Jupit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0"/>
            <a:ext cx="3124200" cy="822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3522" name="AutoShape 3"/>
          <p:cNvSpPr>
            <a:spLocks noChangeArrowheads="1"/>
          </p:cNvSpPr>
          <p:nvPr/>
        </p:nvSpPr>
        <p:spPr bwMode="auto">
          <a:xfrm>
            <a:off x="990600" y="0"/>
            <a:ext cx="8077200" cy="3581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309 w 21600"/>
              <a:gd name="T13" fmla="*/ 4309 h 21600"/>
              <a:gd name="T14" fmla="*/ 17291 w 21600"/>
              <a:gd name="T15" fmla="*/ 17291 h 21600"/>
            </a:gdLst>
            <a:ahLst/>
            <a:cxnLst>
              <a:cxn ang="T8">
                <a:pos x="T0" y="T1"/>
              </a:cxn>
              <a:cxn ang="T9">
                <a:pos x="T2" y="T3"/>
              </a:cxn>
              <a:cxn ang="T10">
                <a:pos x="T4" y="T5"/>
              </a:cxn>
              <a:cxn ang="T11">
                <a:pos x="T6" y="T7"/>
              </a:cxn>
            </a:cxnLst>
            <a:rect l="T12" t="T13" r="T14" b="T15"/>
            <a:pathLst>
              <a:path w="21600" h="21600">
                <a:moveTo>
                  <a:pt x="0" y="0"/>
                </a:moveTo>
                <a:lnTo>
                  <a:pt x="5018" y="21600"/>
                </a:lnTo>
                <a:lnTo>
                  <a:pt x="16582"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35844" name="Rectangle 4"/>
          <p:cNvSpPr>
            <a:spLocks noGrp="1" noChangeArrowheads="1"/>
          </p:cNvSpPr>
          <p:nvPr>
            <p:ph type="ctrTitle"/>
          </p:nvPr>
        </p:nvSpPr>
        <p:spPr>
          <a:xfrm>
            <a:off x="762000" y="304800"/>
            <a:ext cx="7772400" cy="990600"/>
          </a:xfrm>
        </p:spPr>
        <p:txBody>
          <a:bodyPr/>
          <a:lstStyle/>
          <a:p>
            <a:pPr eaLnBrk="1" hangingPunct="1">
              <a:defRPr/>
            </a:pPr>
            <a:r>
              <a:rPr lang="en-US" sz="6000">
                <a:latin typeface="Aril" charset="0"/>
                <a:ea typeface="ＭＳ Ｐゴシック" charset="0"/>
              </a:rPr>
              <a:t>Pagan Religions</a:t>
            </a:r>
          </a:p>
        </p:txBody>
      </p:sp>
      <p:sp>
        <p:nvSpPr>
          <p:cNvPr id="35845" name="Rectangle 5"/>
          <p:cNvSpPr>
            <a:spLocks noGrp="1" noChangeArrowheads="1"/>
          </p:cNvSpPr>
          <p:nvPr>
            <p:ph type="subTitle" idx="1"/>
          </p:nvPr>
        </p:nvSpPr>
        <p:spPr>
          <a:xfrm>
            <a:off x="2514600" y="1676400"/>
            <a:ext cx="4495800" cy="1371600"/>
          </a:xfrm>
        </p:spPr>
        <p:txBody>
          <a:bodyPr/>
          <a:lstStyle/>
          <a:p>
            <a:pPr eaLnBrk="1" hangingPunct="1">
              <a:buFont typeface="Arial" charset="0"/>
              <a:buNone/>
              <a:defRPr/>
            </a:pPr>
            <a:r>
              <a:rPr lang="en-US" sz="3600">
                <a:latin typeface="Tahoma" charset="0"/>
                <a:ea typeface="ＭＳ Ｐゴシック" charset="0"/>
                <a:cs typeface="ＭＳ Ｐゴシック" charset="0"/>
              </a:rPr>
              <a:t>Types of Gentile Belief Systems</a:t>
            </a:r>
          </a:p>
        </p:txBody>
      </p:sp>
      <p:sp>
        <p:nvSpPr>
          <p:cNvPr id="363525" name="Rectangle 6"/>
          <p:cNvSpPr>
            <a:spLocks noChangeArrowheads="1"/>
          </p:cNvSpPr>
          <p:nvPr/>
        </p:nvSpPr>
        <p:spPr bwMode="auto">
          <a:xfrm>
            <a:off x="0" y="-68103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p>
        </p:txBody>
      </p:sp>
      <p:graphicFrame>
        <p:nvGraphicFramePr>
          <p:cNvPr id="35855" name="Group 15"/>
          <p:cNvGraphicFramePr>
            <a:graphicFrameLocks noGrp="1"/>
          </p:cNvGraphicFramePr>
          <p:nvPr/>
        </p:nvGraphicFramePr>
        <p:xfrm>
          <a:off x="0" y="-681038"/>
          <a:ext cx="207964" cy="517553"/>
        </p:xfrm>
        <a:graphic>
          <a:graphicData uri="http://schemas.openxmlformats.org/drawingml/2006/table">
            <a:tbl>
              <a:tblPr/>
              <a:tblGrid>
                <a:gridCol w="207964">
                  <a:extLst>
                    <a:ext uri="{9D8B030D-6E8A-4147-A177-3AD203B41FA5}">
                      <a16:colId xmlns:a16="http://schemas.microsoft.com/office/drawing/2014/main" val="20000"/>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22" charset="0"/>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Tahoma" pitchFamily="22" charset="-52"/>
                      </a:endParaRPr>
                    </a:p>
                  </a:txBody>
                  <a:tcPr marL="91282" marR="91282" marT="45417" marB="45417"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35853" name="Rectangle 13"/>
          <p:cNvSpPr>
            <a:spLocks noChangeArrowheads="1"/>
          </p:cNvSpPr>
          <p:nvPr/>
        </p:nvSpPr>
        <p:spPr bwMode="auto">
          <a:xfrm>
            <a:off x="2819400" y="3733800"/>
            <a:ext cx="6324600" cy="3505200"/>
          </a:xfrm>
          <a:prstGeom prst="rect">
            <a:avLst/>
          </a:prstGeom>
          <a:noFill/>
          <a:ln w="9525">
            <a:noFill/>
            <a:miter lim="800000"/>
            <a:headEnd/>
            <a:tailEnd/>
          </a:ln>
          <a:effectLst/>
        </p:spPr>
        <p:txBody>
          <a:bodyPr/>
          <a:lstStyle/>
          <a:p>
            <a:pPr algn="ctr"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Traditional Pagan Religion</a:t>
            </a:r>
          </a:p>
          <a:p>
            <a:pPr algn="ctr"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Schools of Philosophy</a:t>
            </a:r>
          </a:p>
          <a:p>
            <a:pPr algn="ctr"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The Emperor Cult</a:t>
            </a:r>
          </a:p>
          <a:p>
            <a:pPr algn="ctr"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Mystery Religions</a:t>
            </a:r>
          </a:p>
          <a:p>
            <a:pPr algn="ctr"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Astrology &amp; Superstition</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rrowheads="1"/>
          </p:cNvSpPr>
          <p:nvPr>
            <p:ph type="title"/>
          </p:nvPr>
        </p:nvSpPr>
        <p:spPr>
          <a:xfrm>
            <a:off x="3131840" y="228600"/>
            <a:ext cx="5710535" cy="1143000"/>
          </a:xfrm>
        </p:spPr>
        <p:txBody>
          <a:bodyPr/>
          <a:lstStyle/>
          <a:p>
            <a:pPr algn="l" eaLnBrk="1" hangingPunct="1">
              <a:defRPr/>
            </a:pPr>
            <a:r>
              <a:rPr lang="en-US">
                <a:latin typeface="Aril" charset="0"/>
                <a:ea typeface="ＭＳ Ｐゴシック" charset="0"/>
              </a:rPr>
              <a:t>Astrology</a:t>
            </a:r>
          </a:p>
        </p:txBody>
      </p:sp>
      <p:sp>
        <p:nvSpPr>
          <p:cNvPr id="69635" name="Rectangle 3"/>
          <p:cNvSpPr>
            <a:spLocks noGrp="1" noRot="1" noChangeArrowheads="1"/>
          </p:cNvSpPr>
          <p:nvPr>
            <p:ph type="body" idx="1"/>
          </p:nvPr>
        </p:nvSpPr>
        <p:spPr>
          <a:xfrm>
            <a:off x="2743200" y="1524000"/>
            <a:ext cx="2895600" cy="609600"/>
          </a:xfrm>
        </p:spPr>
        <p:txBody>
          <a:bodyPr/>
          <a:lstStyle/>
          <a:p>
            <a:pPr eaLnBrk="1" hangingPunct="1">
              <a:defRPr/>
            </a:pPr>
            <a:r>
              <a:rPr lang="en-US" altLang="ja-JP" dirty="0">
                <a:latin typeface="Tahoma" charset="0"/>
                <a:ea typeface="ＭＳ Ｐゴシック" charset="0"/>
                <a:cs typeface="ＭＳ Ｐゴシック" charset="0"/>
              </a:rPr>
              <a:t>"</a:t>
            </a:r>
            <a:r>
              <a:rPr lang="en-US" dirty="0">
                <a:latin typeface="Tahoma" charset="0"/>
                <a:ea typeface="ＭＳ Ｐゴシック" charset="0"/>
                <a:cs typeface="ＭＳ Ｐゴシック" charset="0"/>
              </a:rPr>
              <a:t>Chance!</a:t>
            </a:r>
            <a:r>
              <a:rPr lang="en-US" altLang="ja-JP" dirty="0">
                <a:latin typeface="Tahoma" charset="0"/>
                <a:ea typeface="ＭＳ Ｐゴシック" charset="0"/>
                <a:cs typeface="ＭＳ Ｐゴシック" charset="0"/>
              </a:rPr>
              <a:t>"</a:t>
            </a:r>
            <a:endParaRPr lang="en-US" dirty="0">
              <a:latin typeface="Tahoma" charset="0"/>
              <a:ea typeface="ＭＳ Ｐゴシック" charset="0"/>
              <a:cs typeface="ＭＳ Ｐゴシック" charset="0"/>
            </a:endParaRPr>
          </a:p>
        </p:txBody>
      </p:sp>
      <p:pic>
        <p:nvPicPr>
          <p:cNvPr id="365571" name="Picture 5" descr="&quot;Phases of the Moon&quot; © ImageState">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3048000" cy="2271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9" name="Text Box 7"/>
          <p:cNvSpPr txBox="1">
            <a:spLocks noChangeArrowheads="1"/>
          </p:cNvSpPr>
          <p:nvPr/>
        </p:nvSpPr>
        <p:spPr bwMode="auto">
          <a:xfrm>
            <a:off x="8305800" y="73025"/>
            <a:ext cx="766763" cy="457200"/>
          </a:xfrm>
          <a:prstGeom prst="rect">
            <a:avLst/>
          </a:prstGeom>
          <a:noFill/>
          <a:ln w="9525">
            <a:noFill/>
            <a:miter lim="800000"/>
            <a:headEnd/>
            <a:tailEnd/>
          </a:ln>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b="1">
                <a:effectLst>
                  <a:outerShdw blurRad="38100" dist="38100" dir="2700000" algn="tl">
                    <a:srgbClr val="000000"/>
                  </a:outerShdw>
                </a:effectLst>
              </a:rPr>
              <a:t>153</a:t>
            </a:r>
          </a:p>
        </p:txBody>
      </p:sp>
      <p:grpSp>
        <p:nvGrpSpPr>
          <p:cNvPr id="2" name="Group 1"/>
          <p:cNvGrpSpPr>
            <a:grpSpLocks/>
          </p:cNvGrpSpPr>
          <p:nvPr/>
        </p:nvGrpSpPr>
        <p:grpSpPr bwMode="auto">
          <a:xfrm>
            <a:off x="0" y="2825750"/>
            <a:ext cx="18103850" cy="4108450"/>
            <a:chOff x="0" y="2825750"/>
            <a:chExt cx="18103452" cy="4108450"/>
          </a:xfrm>
        </p:grpSpPr>
        <p:pic>
          <p:nvPicPr>
            <p:cNvPr id="365574" name="Picture 6" descr="V-Day"/>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2825750"/>
              <a:ext cx="9144000" cy="410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bwMode="auto">
            <a:xfrm>
              <a:off x="9175548" y="4652963"/>
              <a:ext cx="8927904" cy="708025"/>
            </a:xfrm>
            <a:prstGeom prst="rect">
              <a:avLst/>
            </a:prstGeom>
            <a:solidFill>
              <a:schemeClr val="accent5">
                <a:alpha val="76000"/>
              </a:schemeClr>
            </a:solidFill>
          </p:spPr>
          <p:txBody>
            <a:bodyPr>
              <a:spAutoFit/>
            </a:bodyPr>
            <a:lstStyle/>
            <a:p>
              <a:pPr algn="ctr">
                <a:defRPr/>
              </a:pPr>
              <a:r>
                <a:rPr lang="en-US" sz="4000" b="1" dirty="0">
                  <a:solidFill>
                    <a:srgbClr val="2F2F0E"/>
                  </a:solidFill>
                  <a:latin typeface="Times New Roman"/>
                  <a:cs typeface="Times New Roman"/>
                </a:rPr>
                <a:t>1,099 couples to tie the knot on V-Day</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animEffect transition="in" filter="fade">
                                      <p:cBhvr>
                                        <p:cTn id="7" dur="500"/>
                                        <p:tgtEl>
                                          <p:spTgt spid="696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3" descr="mp-words-full-res.jpg"/>
          <p:cNvPicPr>
            <a:picLocks noChangeAspect="1"/>
          </p:cNvPicPr>
          <p:nvPr/>
        </p:nvPicPr>
        <p:blipFill>
          <a:blip r:embed="rId3">
            <a:lum bright="-22000"/>
            <a:extLst>
              <a:ext uri="{28A0092B-C50C-407E-A947-70E740481C1C}">
                <a14:useLocalDpi xmlns:a14="http://schemas.microsoft.com/office/drawing/2010/main"/>
              </a:ext>
            </a:extLst>
          </a:blip>
          <a:srcRect/>
          <a:stretch>
            <a:fillRect/>
          </a:stretch>
        </p:blipFill>
        <p:spPr bwMode="auto">
          <a:xfrm>
            <a:off x="0" y="1139825"/>
            <a:ext cx="9144000" cy="5773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2" name="Rectangle 2"/>
          <p:cNvSpPr>
            <a:spLocks noGrp="1" noRot="1" noChangeArrowheads="1"/>
          </p:cNvSpPr>
          <p:nvPr>
            <p:ph type="title"/>
          </p:nvPr>
        </p:nvSpPr>
        <p:spPr>
          <a:xfrm>
            <a:off x="0" y="76200"/>
            <a:ext cx="9144000" cy="1143000"/>
          </a:xfrm>
        </p:spPr>
        <p:txBody>
          <a:bodyPr/>
          <a:lstStyle/>
          <a:p>
            <a:pPr eaLnBrk="1" hangingPunct="1">
              <a:defRPr/>
            </a:pPr>
            <a:r>
              <a:rPr lang="en-US" sz="4000" dirty="0">
                <a:latin typeface="Arial"/>
                <a:ea typeface="ＭＳ Ｐゴシック" charset="0"/>
                <a:cs typeface="Arial"/>
              </a:rPr>
              <a:t>Words Christians </a:t>
            </a:r>
            <a:r>
              <a:rPr lang="en-US" sz="4000" dirty="0" err="1">
                <a:latin typeface="Arial"/>
                <a:ea typeface="ＭＳ Ｐゴシック" charset="0"/>
                <a:cs typeface="Arial"/>
              </a:rPr>
              <a:t>Shouldn</a:t>
            </a:r>
            <a:r>
              <a:rPr lang="fr-FR" altLang="ja-JP" sz="4000" dirty="0">
                <a:latin typeface="Arial"/>
                <a:ea typeface="ＭＳ Ｐゴシック" charset="0"/>
                <a:cs typeface="Arial"/>
              </a:rPr>
              <a:t>'</a:t>
            </a:r>
            <a:r>
              <a:rPr lang="en-US" sz="4000" dirty="0">
                <a:latin typeface="Arial"/>
                <a:ea typeface="ＭＳ Ｐゴシック" charset="0"/>
                <a:cs typeface="Arial"/>
              </a:rPr>
              <a:t>t Use</a:t>
            </a:r>
          </a:p>
        </p:txBody>
      </p:sp>
      <p:sp>
        <p:nvSpPr>
          <p:cNvPr id="76804" name="Rectangle 4"/>
          <p:cNvSpPr>
            <a:spLocks noRot="1" noChangeArrowheads="1"/>
          </p:cNvSpPr>
          <p:nvPr/>
        </p:nvSpPr>
        <p:spPr bwMode="auto">
          <a:xfrm>
            <a:off x="152400" y="1295400"/>
            <a:ext cx="8540750" cy="4498975"/>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80000"/>
              <a:buFont typeface="Times" charset="0"/>
              <a:buAutoNum type="arabicPeriod"/>
              <a:defRPr/>
            </a:pPr>
            <a:r>
              <a:rPr lang="en-US" sz="4000" b="1" dirty="0">
                <a:effectLst>
                  <a:glow rad="228600">
                    <a:srgbClr val="000000"/>
                  </a:glow>
                </a:effectLst>
                <a:latin typeface="Arial"/>
                <a:cs typeface="Arial"/>
              </a:rPr>
              <a:t>Profanities, of course</a:t>
            </a:r>
          </a:p>
          <a:p>
            <a:pPr marL="609600" indent="-609600" eaLnBrk="1" hangingPunct="1">
              <a:spcBef>
                <a:spcPct val="20000"/>
              </a:spcBef>
              <a:buClr>
                <a:schemeClr val="hlink"/>
              </a:buClr>
              <a:buSzPct val="80000"/>
              <a:buFont typeface="Times" charset="0"/>
              <a:buAutoNum type="arabicPeriod"/>
              <a:defRPr/>
            </a:pPr>
            <a:r>
              <a:rPr lang="en-US" sz="4000" b="1" dirty="0">
                <a:effectLst>
                  <a:glow rad="228600">
                    <a:srgbClr val="000000"/>
                  </a:glow>
                </a:effectLst>
                <a:latin typeface="Arial"/>
                <a:cs typeface="Arial"/>
              </a:rPr>
              <a:t>Fortunate</a:t>
            </a:r>
          </a:p>
          <a:p>
            <a:pPr marL="609600" indent="-609600" eaLnBrk="1" hangingPunct="1">
              <a:spcBef>
                <a:spcPct val="20000"/>
              </a:spcBef>
              <a:buClr>
                <a:schemeClr val="hlink"/>
              </a:buClr>
              <a:buSzPct val="80000"/>
              <a:buFont typeface="Times" charset="0"/>
              <a:buAutoNum type="arabicPeriod"/>
              <a:defRPr/>
            </a:pPr>
            <a:r>
              <a:rPr lang="en-US" sz="4000" b="1" dirty="0">
                <a:effectLst>
                  <a:glow rad="228600">
                    <a:srgbClr val="000000"/>
                  </a:glow>
                </a:effectLst>
                <a:latin typeface="Arial"/>
                <a:cs typeface="Arial"/>
              </a:rPr>
              <a:t>Lucky</a:t>
            </a:r>
          </a:p>
          <a:p>
            <a:pPr marL="609600" indent="-609600" eaLnBrk="1" hangingPunct="1">
              <a:spcBef>
                <a:spcPct val="20000"/>
              </a:spcBef>
              <a:buClr>
                <a:schemeClr val="hlink"/>
              </a:buClr>
              <a:buSzPct val="80000"/>
              <a:buFont typeface="Times" charset="0"/>
              <a:buAutoNum type="arabicPeriod"/>
              <a:defRPr/>
            </a:pPr>
            <a:r>
              <a:rPr lang="en-US" sz="4000" b="1" dirty="0">
                <a:effectLst>
                  <a:glow rad="228600">
                    <a:srgbClr val="000000"/>
                  </a:glow>
                </a:effectLst>
                <a:latin typeface="Arial"/>
                <a:cs typeface="Arial"/>
              </a:rPr>
              <a:t>Fate</a:t>
            </a:r>
          </a:p>
          <a:p>
            <a:pPr marL="609600" indent="-609600" eaLnBrk="1" hangingPunct="1">
              <a:spcBef>
                <a:spcPct val="20000"/>
              </a:spcBef>
              <a:buClr>
                <a:schemeClr val="hlink"/>
              </a:buClr>
              <a:buSzPct val="80000"/>
              <a:buFont typeface="Times" charset="0"/>
              <a:buAutoNum type="arabicPeriod"/>
              <a:defRPr/>
            </a:pPr>
            <a:r>
              <a:rPr lang="en-US" sz="4000" b="1" dirty="0">
                <a:effectLst>
                  <a:glow rad="228600">
                    <a:srgbClr val="000000"/>
                  </a:glow>
                </a:effectLst>
                <a:latin typeface="Arial"/>
                <a:cs typeface="Arial"/>
              </a:rPr>
              <a:t>Accident</a:t>
            </a:r>
          </a:p>
          <a:p>
            <a:pPr marL="609600" indent="-609600" eaLnBrk="1" hangingPunct="1">
              <a:spcBef>
                <a:spcPct val="20000"/>
              </a:spcBef>
              <a:buClr>
                <a:schemeClr val="hlink"/>
              </a:buClr>
              <a:buSzPct val="80000"/>
              <a:buFont typeface="Times" charset="0"/>
              <a:buAutoNum type="arabicPeriod"/>
              <a:defRPr/>
            </a:pPr>
            <a:r>
              <a:rPr lang="en-US" sz="4000" b="1" dirty="0">
                <a:effectLst>
                  <a:glow rad="228600">
                    <a:srgbClr val="000000"/>
                  </a:glow>
                </a:effectLst>
                <a:latin typeface="Arial"/>
                <a:cs typeface="Arial"/>
              </a:rPr>
              <a:t>Chance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1" nodeType="clickEffect">
                                  <p:stCondLst>
                                    <p:cond delay="0"/>
                                  </p:stCondLst>
                                  <p:childTnLst>
                                    <p:set>
                                      <p:cBhvr>
                                        <p:cTn id="6" dur="1" fill="hold">
                                          <p:stCondLst>
                                            <p:cond delay="0"/>
                                          </p:stCondLst>
                                        </p:cTn>
                                        <p:tgtEl>
                                          <p:spTgt spid="7680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4" presetClass="entr" presetSubtype="0" fill="hold" grpId="0" nodeType="clickEffect">
                                  <p:stCondLst>
                                    <p:cond delay="0"/>
                                  </p:stCondLst>
                                  <p:childTnLst>
                                    <p:set>
                                      <p:cBhvr>
                                        <p:cTn id="10" dur="1" fill="hold">
                                          <p:stCondLst>
                                            <p:cond delay="499"/>
                                          </p:stCondLst>
                                        </p:cTn>
                                        <p:tgtEl>
                                          <p:spTgt spid="76804">
                                            <p:txEl>
                                              <p:pRg st="1" end="1"/>
                                            </p:txEl>
                                          </p:spTgt>
                                        </p:tgtEl>
                                        <p:attrNameLst>
                                          <p:attrName>style.visibility</p:attrName>
                                        </p:attrNameLst>
                                      </p:cBhvr>
                                      <p:to>
                                        <p:strVal val="visible"/>
                                      </p:to>
                                    </p:set>
                                    <p:anim to="" calcmode="lin" valueType="num">
                                      <p:cBhvr>
                                        <p:cTn id="11" dur="1" fill="hold"/>
                                        <p:tgtEl>
                                          <p:spTgt spid="76804">
                                            <p:txEl>
                                              <p:pRg st="1" end="1"/>
                                            </p:txEl>
                                          </p:spTgt>
                                        </p:tgtEl>
                                        <p:attrNameLst>
                                          <p:attrName/>
                                        </p:attrNameLst>
                                      </p:cBhvr>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4" presetClass="entr" presetSubtype="0" fill="hold" grpId="0" nodeType="clickEffect">
                                  <p:stCondLst>
                                    <p:cond delay="0"/>
                                  </p:stCondLst>
                                  <p:childTnLst>
                                    <p:set>
                                      <p:cBhvr>
                                        <p:cTn id="15" dur="1" fill="hold">
                                          <p:stCondLst>
                                            <p:cond delay="499"/>
                                          </p:stCondLst>
                                        </p:cTn>
                                        <p:tgtEl>
                                          <p:spTgt spid="76804">
                                            <p:txEl>
                                              <p:pRg st="2" end="2"/>
                                            </p:txEl>
                                          </p:spTgt>
                                        </p:tgtEl>
                                        <p:attrNameLst>
                                          <p:attrName>style.visibility</p:attrName>
                                        </p:attrNameLst>
                                      </p:cBhvr>
                                      <p:to>
                                        <p:strVal val="visible"/>
                                      </p:to>
                                    </p:set>
                                    <p:anim to="" calcmode="lin" valueType="num">
                                      <p:cBhvr>
                                        <p:cTn id="16" dur="1" fill="hold"/>
                                        <p:tgtEl>
                                          <p:spTgt spid="76804">
                                            <p:txEl>
                                              <p:pRg st="2" end="2"/>
                                            </p:txEl>
                                          </p:spTgt>
                                        </p:tgtEl>
                                        <p:attrNameLst>
                                          <p:attrName/>
                                        </p:attrNameLst>
                                      </p:cBhvr>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4" presetClass="entr" presetSubtype="0" fill="hold" grpId="0" nodeType="clickEffect">
                                  <p:stCondLst>
                                    <p:cond delay="0"/>
                                  </p:stCondLst>
                                  <p:childTnLst>
                                    <p:set>
                                      <p:cBhvr>
                                        <p:cTn id="20" dur="1" fill="hold">
                                          <p:stCondLst>
                                            <p:cond delay="499"/>
                                          </p:stCondLst>
                                        </p:cTn>
                                        <p:tgtEl>
                                          <p:spTgt spid="76804">
                                            <p:txEl>
                                              <p:pRg st="3" end="3"/>
                                            </p:txEl>
                                          </p:spTgt>
                                        </p:tgtEl>
                                        <p:attrNameLst>
                                          <p:attrName>style.visibility</p:attrName>
                                        </p:attrNameLst>
                                      </p:cBhvr>
                                      <p:to>
                                        <p:strVal val="visible"/>
                                      </p:to>
                                    </p:set>
                                    <p:anim to="" calcmode="lin" valueType="num">
                                      <p:cBhvr>
                                        <p:cTn id="21" dur="1" fill="hold"/>
                                        <p:tgtEl>
                                          <p:spTgt spid="76804">
                                            <p:txEl>
                                              <p:pRg st="3" end="3"/>
                                            </p:txEl>
                                          </p:spTgt>
                                        </p:tgtEl>
                                        <p:attrNameLst>
                                          <p:attrName/>
                                        </p:attrNameLst>
                                      </p:cBhvr>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4" presetClass="entr" presetSubtype="0" fill="hold" grpId="0" nodeType="clickEffect">
                                  <p:stCondLst>
                                    <p:cond delay="0"/>
                                  </p:stCondLst>
                                  <p:childTnLst>
                                    <p:set>
                                      <p:cBhvr>
                                        <p:cTn id="25" dur="1" fill="hold">
                                          <p:stCondLst>
                                            <p:cond delay="499"/>
                                          </p:stCondLst>
                                        </p:cTn>
                                        <p:tgtEl>
                                          <p:spTgt spid="76804">
                                            <p:txEl>
                                              <p:pRg st="4" end="4"/>
                                            </p:txEl>
                                          </p:spTgt>
                                        </p:tgtEl>
                                        <p:attrNameLst>
                                          <p:attrName>style.visibility</p:attrName>
                                        </p:attrNameLst>
                                      </p:cBhvr>
                                      <p:to>
                                        <p:strVal val="visible"/>
                                      </p:to>
                                    </p:set>
                                    <p:anim to="" calcmode="lin" valueType="num">
                                      <p:cBhvr>
                                        <p:cTn id="26" dur="1" fill="hold"/>
                                        <p:tgtEl>
                                          <p:spTgt spid="76804">
                                            <p:txEl>
                                              <p:pRg st="4" end="4"/>
                                            </p:txEl>
                                          </p:spTgt>
                                        </p:tgtEl>
                                        <p:attrNameLst>
                                          <p:attrName/>
                                        </p:attrNameLst>
                                      </p:cBhvr>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4" presetClass="entr" presetSubtype="0" fill="hold" grpId="0" nodeType="clickEffect">
                                  <p:stCondLst>
                                    <p:cond delay="0"/>
                                  </p:stCondLst>
                                  <p:childTnLst>
                                    <p:set>
                                      <p:cBhvr>
                                        <p:cTn id="30" dur="1" fill="hold">
                                          <p:stCondLst>
                                            <p:cond delay="499"/>
                                          </p:stCondLst>
                                        </p:cTn>
                                        <p:tgtEl>
                                          <p:spTgt spid="76804">
                                            <p:txEl>
                                              <p:pRg st="5" end="5"/>
                                            </p:txEl>
                                          </p:spTgt>
                                        </p:tgtEl>
                                        <p:attrNameLst>
                                          <p:attrName>style.visibility</p:attrName>
                                        </p:attrNameLst>
                                      </p:cBhvr>
                                      <p:to>
                                        <p:strVal val="visible"/>
                                      </p:to>
                                    </p:set>
                                    <p:anim to="" calcmode="lin" valueType="num">
                                      <p:cBhvr>
                                        <p:cTn id="31" dur="1" fill="hold"/>
                                        <p:tgtEl>
                                          <p:spTgt spid="76804">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4" grpId="0" build="p" autoUpdateAnimBg="0"/>
      <p:bldP spid="76804" grpId="1" build="allAtOnce"/>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4" descr="Parthen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4925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0" name="Rectangle 2"/>
          <p:cNvSpPr>
            <a:spLocks noGrp="1" noRot="1" noChangeArrowheads="1"/>
          </p:cNvSpPr>
          <p:nvPr>
            <p:ph type="title"/>
          </p:nvPr>
        </p:nvSpPr>
        <p:spPr>
          <a:xfrm>
            <a:off x="3491880" y="0"/>
            <a:ext cx="5652120" cy="1700808"/>
          </a:xfrm>
        </p:spPr>
        <p:txBody>
          <a:bodyPr/>
          <a:lstStyle/>
          <a:p>
            <a:pPr eaLnBrk="1" hangingPunct="1">
              <a:defRPr/>
            </a:pPr>
            <a:r>
              <a:rPr lang="en-US" altLang="ja-JP" sz="2800" dirty="0">
                <a:latin typeface="Aril" charset="0"/>
                <a:ea typeface="ＭＳ Ｐゴシック" charset="0"/>
              </a:rPr>
              <a:t>"</a:t>
            </a:r>
            <a:r>
              <a:rPr lang="en-US" sz="2800" dirty="0">
                <a:latin typeface="Aril" charset="0"/>
                <a:ea typeface="ＭＳ Ｐゴシック" charset="0"/>
              </a:rPr>
              <a:t>I saw altars to many gods —even to the unknown god</a:t>
            </a:r>
            <a:r>
              <a:rPr lang="en-US" altLang="ja-JP" sz="2800" dirty="0">
                <a:latin typeface="Aril" charset="0"/>
                <a:ea typeface="ＭＳ Ｐゴシック" charset="0"/>
              </a:rPr>
              <a:t>"</a:t>
            </a:r>
            <a:r>
              <a:rPr lang="en-US" sz="2800" dirty="0">
                <a:latin typeface="Aril" charset="0"/>
                <a:ea typeface="ＭＳ Ｐゴシック" charset="0"/>
              </a:rPr>
              <a:t> </a:t>
            </a:r>
            <a:br>
              <a:rPr lang="en-US" sz="2800" dirty="0">
                <a:latin typeface="Aril" charset="0"/>
                <a:ea typeface="ＭＳ Ｐゴシック" charset="0"/>
              </a:rPr>
            </a:br>
            <a:r>
              <a:rPr lang="en-US" sz="2800" dirty="0">
                <a:latin typeface="Aril" charset="0"/>
                <a:ea typeface="ＭＳ Ｐゴシック" charset="0"/>
              </a:rPr>
              <a:t>(Paul in Acts 17)</a:t>
            </a:r>
          </a:p>
        </p:txBody>
      </p:sp>
      <p:sp>
        <p:nvSpPr>
          <p:cNvPr id="58371" name="Rectangle 3"/>
          <p:cNvSpPr>
            <a:spLocks noGrp="1" noRot="1" noChangeArrowheads="1"/>
          </p:cNvSpPr>
          <p:nvPr>
            <p:ph type="body" idx="1"/>
          </p:nvPr>
        </p:nvSpPr>
        <p:spPr>
          <a:xfrm>
            <a:off x="0" y="5300663"/>
            <a:ext cx="3492500" cy="1557337"/>
          </a:xfrm>
          <a:solidFill>
            <a:srgbClr val="000000"/>
          </a:solidFill>
        </p:spPr>
        <p:txBody>
          <a:bodyPr/>
          <a:lstStyle/>
          <a:p>
            <a:pPr marL="230188" indent="0" algn="ctr" eaLnBrk="1" hangingPunct="1">
              <a:lnSpc>
                <a:spcPct val="90000"/>
              </a:lnSpc>
              <a:buFont typeface="Arial" charset="0"/>
              <a:buNone/>
              <a:defRPr/>
            </a:pPr>
            <a:r>
              <a:rPr lang="en-US" sz="2800" dirty="0">
                <a:effectLst>
                  <a:outerShdw blurRad="38100" dist="38100" dir="2700000" algn="tl">
                    <a:srgbClr val="00007A"/>
                  </a:outerShdw>
                </a:effectLst>
                <a:latin typeface="Arial" charset="0"/>
                <a:ea typeface="ＭＳ Ｐゴシック" charset="0"/>
                <a:cs typeface="Arial" charset="0"/>
              </a:rPr>
              <a:t>The Parthenon above the other altars in Athens</a:t>
            </a:r>
          </a:p>
        </p:txBody>
      </p:sp>
      <p:pic>
        <p:nvPicPr>
          <p:cNvPr id="58373" name="Picture 5" descr="Bird Flu Prayers"/>
          <p:cNvPicPr>
            <a:picLocks noChangeAspect="1" noChangeArrowheads="1"/>
          </p:cNvPicPr>
          <p:nvPr/>
        </p:nvPicPr>
        <p:blipFill>
          <a:blip r:embed="rId4">
            <a:lum bright="26000"/>
            <a:extLst>
              <a:ext uri="{28A0092B-C50C-407E-A947-70E740481C1C}">
                <a14:useLocalDpi xmlns:a14="http://schemas.microsoft.com/office/drawing/2010/main"/>
              </a:ext>
            </a:extLst>
          </a:blip>
          <a:srcRect/>
          <a:stretch>
            <a:fillRect/>
          </a:stretch>
        </p:blipFill>
        <p:spPr bwMode="auto">
          <a:xfrm>
            <a:off x="3505200" y="1784350"/>
            <a:ext cx="5638800" cy="5073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3529013" y="1773238"/>
            <a:ext cx="5651500" cy="584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a:solidFill>
                  <a:srgbClr val="2F2F0E"/>
                </a:solidFill>
                <a:latin typeface="Times New Roman" charset="0"/>
                <a:cs typeface="Times New Roman" charset="0"/>
              </a:rPr>
              <a:t>Prayers for slaughtered chickens</a:t>
            </a:r>
          </a:p>
        </p:txBody>
      </p:sp>
      <p:sp>
        <p:nvSpPr>
          <p:cNvPr id="7" name="TextBox 6"/>
          <p:cNvSpPr txBox="1">
            <a:spLocks noChangeArrowheads="1"/>
          </p:cNvSpPr>
          <p:nvPr/>
        </p:nvSpPr>
        <p:spPr bwMode="auto">
          <a:xfrm>
            <a:off x="3489325" y="5229225"/>
            <a:ext cx="5651500" cy="1600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400" b="1">
                <a:solidFill>
                  <a:srgbClr val="2F2F0E"/>
                </a:solidFill>
                <a:latin typeface="Arial" charset="0"/>
                <a:cs typeface="Arial" charset="0"/>
              </a:rPr>
              <a:t>“More than 70 Buddhist monks joined Abbot Wing Sink in a seven-day chanting marathon in Hong Kong yesterday to appease the souls of more than a million chickens, slaughtered since Monday to rid the territory of the deadly ‘bird flu’ virus.  The Abbot entreated more than one million Buddhists in Hong Kong to join in the prayers.” —Reuters picture, </a:t>
            </a:r>
            <a:r>
              <a:rPr lang="en-US" sz="1400" b="1" i="1">
                <a:solidFill>
                  <a:srgbClr val="2F2F0E"/>
                </a:solidFill>
                <a:latin typeface="Arial" charset="0"/>
                <a:cs typeface="Arial" charset="0"/>
              </a:rPr>
              <a:t>The Straits Time</a:t>
            </a:r>
            <a:r>
              <a:rPr lang="en-US" sz="1400" b="1">
                <a:solidFill>
                  <a:srgbClr val="2F2F0E"/>
                </a:solidFill>
                <a:latin typeface="Arial" charset="0"/>
                <a:cs typeface="Arial" charset="0"/>
              </a:rPr>
              <a:t>s, Thursday, January 1, 1998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8373"/>
                                        </p:tgtEl>
                                        <p:attrNameLst>
                                          <p:attrName>style.visibility</p:attrName>
                                        </p:attrNameLst>
                                      </p:cBhvr>
                                      <p:to>
                                        <p:strVal val="visible"/>
                                      </p:to>
                                    </p:set>
                                    <p:animEffect transition="in" filter="wipe(down)">
                                      <p:cBhvr>
                                        <p:cTn id="23" dur="580">
                                          <p:stCondLst>
                                            <p:cond delay="0"/>
                                          </p:stCondLst>
                                        </p:cTn>
                                        <p:tgtEl>
                                          <p:spTgt spid="58373"/>
                                        </p:tgtEl>
                                      </p:cBhvr>
                                    </p:animEffect>
                                    <p:anim calcmode="lin" valueType="num">
                                      <p:cBhvr>
                                        <p:cTn id="24" dur="1822" tmFilter="0,0; 0.14,0.36; 0.43,0.73; 0.71,0.91; 1.0,1.0">
                                          <p:stCondLst>
                                            <p:cond delay="0"/>
                                          </p:stCondLst>
                                        </p:cTn>
                                        <p:tgtEl>
                                          <p:spTgt spid="5837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837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837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837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8373"/>
                                        </p:tgtEl>
                                        <p:attrNameLst>
                                          <p:attrName>ppt_y</p:attrName>
                                        </p:attrNameLst>
                                      </p:cBhvr>
                                      <p:tavLst>
                                        <p:tav tm="0" fmla="#ppt_y-sin(pi*$)/81">
                                          <p:val>
                                            <p:fltVal val="0"/>
                                          </p:val>
                                        </p:tav>
                                        <p:tav tm="100000">
                                          <p:val>
                                            <p:fltVal val="1"/>
                                          </p:val>
                                        </p:tav>
                                      </p:tavLst>
                                    </p:anim>
                                    <p:animScale>
                                      <p:cBhvr>
                                        <p:cTn id="29" dur="26">
                                          <p:stCondLst>
                                            <p:cond delay="650"/>
                                          </p:stCondLst>
                                        </p:cTn>
                                        <p:tgtEl>
                                          <p:spTgt spid="58373"/>
                                        </p:tgtEl>
                                      </p:cBhvr>
                                      <p:to x="100000" y="60000"/>
                                    </p:animScale>
                                    <p:animScale>
                                      <p:cBhvr>
                                        <p:cTn id="30" dur="166" decel="50000">
                                          <p:stCondLst>
                                            <p:cond delay="676"/>
                                          </p:stCondLst>
                                        </p:cTn>
                                        <p:tgtEl>
                                          <p:spTgt spid="58373"/>
                                        </p:tgtEl>
                                      </p:cBhvr>
                                      <p:to x="100000" y="100000"/>
                                    </p:animScale>
                                    <p:animScale>
                                      <p:cBhvr>
                                        <p:cTn id="31" dur="26">
                                          <p:stCondLst>
                                            <p:cond delay="1312"/>
                                          </p:stCondLst>
                                        </p:cTn>
                                        <p:tgtEl>
                                          <p:spTgt spid="58373"/>
                                        </p:tgtEl>
                                      </p:cBhvr>
                                      <p:to x="100000" y="80000"/>
                                    </p:animScale>
                                    <p:animScale>
                                      <p:cBhvr>
                                        <p:cTn id="32" dur="166" decel="50000">
                                          <p:stCondLst>
                                            <p:cond delay="1338"/>
                                          </p:stCondLst>
                                        </p:cTn>
                                        <p:tgtEl>
                                          <p:spTgt spid="58373"/>
                                        </p:tgtEl>
                                      </p:cBhvr>
                                      <p:to x="100000" y="100000"/>
                                    </p:animScale>
                                    <p:animScale>
                                      <p:cBhvr>
                                        <p:cTn id="33" dur="26">
                                          <p:stCondLst>
                                            <p:cond delay="1642"/>
                                          </p:stCondLst>
                                        </p:cTn>
                                        <p:tgtEl>
                                          <p:spTgt spid="58373"/>
                                        </p:tgtEl>
                                      </p:cBhvr>
                                      <p:to x="100000" y="90000"/>
                                    </p:animScale>
                                    <p:animScale>
                                      <p:cBhvr>
                                        <p:cTn id="34" dur="166" decel="50000">
                                          <p:stCondLst>
                                            <p:cond delay="1668"/>
                                          </p:stCondLst>
                                        </p:cTn>
                                        <p:tgtEl>
                                          <p:spTgt spid="58373"/>
                                        </p:tgtEl>
                                      </p:cBhvr>
                                      <p:to x="100000" y="100000"/>
                                    </p:animScale>
                                    <p:animScale>
                                      <p:cBhvr>
                                        <p:cTn id="35" dur="26">
                                          <p:stCondLst>
                                            <p:cond delay="1808"/>
                                          </p:stCondLst>
                                        </p:cTn>
                                        <p:tgtEl>
                                          <p:spTgt spid="58373"/>
                                        </p:tgtEl>
                                      </p:cBhvr>
                                      <p:to x="100000" y="95000"/>
                                    </p:animScale>
                                    <p:animScale>
                                      <p:cBhvr>
                                        <p:cTn id="36" dur="166" decel="50000">
                                          <p:stCondLst>
                                            <p:cond delay="1834"/>
                                          </p:stCondLst>
                                        </p:cTn>
                                        <p:tgtEl>
                                          <p:spTgt spid="58373"/>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80">
                                          <p:stCondLst>
                                            <p:cond delay="0"/>
                                          </p:stCondLst>
                                        </p:cTn>
                                        <p:tgtEl>
                                          <p:spTgt spid="7"/>
                                        </p:tgtEl>
                                      </p:cBhvr>
                                    </p:animEffect>
                                    <p:anim calcmode="lin" valueType="num">
                                      <p:cBhvr>
                                        <p:cTn id="4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5" dur="26">
                                          <p:stCondLst>
                                            <p:cond delay="650"/>
                                          </p:stCondLst>
                                        </p:cTn>
                                        <p:tgtEl>
                                          <p:spTgt spid="7"/>
                                        </p:tgtEl>
                                      </p:cBhvr>
                                      <p:to x="100000" y="60000"/>
                                    </p:animScale>
                                    <p:animScale>
                                      <p:cBhvr>
                                        <p:cTn id="46" dur="166" decel="50000">
                                          <p:stCondLst>
                                            <p:cond delay="676"/>
                                          </p:stCondLst>
                                        </p:cTn>
                                        <p:tgtEl>
                                          <p:spTgt spid="7"/>
                                        </p:tgtEl>
                                      </p:cBhvr>
                                      <p:to x="100000" y="100000"/>
                                    </p:animScale>
                                    <p:animScale>
                                      <p:cBhvr>
                                        <p:cTn id="47" dur="26">
                                          <p:stCondLst>
                                            <p:cond delay="1312"/>
                                          </p:stCondLst>
                                        </p:cTn>
                                        <p:tgtEl>
                                          <p:spTgt spid="7"/>
                                        </p:tgtEl>
                                      </p:cBhvr>
                                      <p:to x="100000" y="80000"/>
                                    </p:animScale>
                                    <p:animScale>
                                      <p:cBhvr>
                                        <p:cTn id="48" dur="166" decel="50000">
                                          <p:stCondLst>
                                            <p:cond delay="1338"/>
                                          </p:stCondLst>
                                        </p:cTn>
                                        <p:tgtEl>
                                          <p:spTgt spid="7"/>
                                        </p:tgtEl>
                                      </p:cBhvr>
                                      <p:to x="100000" y="100000"/>
                                    </p:animScale>
                                    <p:animScale>
                                      <p:cBhvr>
                                        <p:cTn id="49" dur="26">
                                          <p:stCondLst>
                                            <p:cond delay="1642"/>
                                          </p:stCondLst>
                                        </p:cTn>
                                        <p:tgtEl>
                                          <p:spTgt spid="7"/>
                                        </p:tgtEl>
                                      </p:cBhvr>
                                      <p:to x="100000" y="90000"/>
                                    </p:animScale>
                                    <p:animScale>
                                      <p:cBhvr>
                                        <p:cTn id="50" dur="166" decel="50000">
                                          <p:stCondLst>
                                            <p:cond delay="1668"/>
                                          </p:stCondLst>
                                        </p:cTn>
                                        <p:tgtEl>
                                          <p:spTgt spid="7"/>
                                        </p:tgtEl>
                                      </p:cBhvr>
                                      <p:to x="100000" y="100000"/>
                                    </p:animScale>
                                    <p:animScale>
                                      <p:cBhvr>
                                        <p:cTn id="51" dur="26">
                                          <p:stCondLst>
                                            <p:cond delay="1808"/>
                                          </p:stCondLst>
                                        </p:cTn>
                                        <p:tgtEl>
                                          <p:spTgt spid="7"/>
                                        </p:tgtEl>
                                      </p:cBhvr>
                                      <p:to x="100000" y="95000"/>
                                    </p:animScale>
                                    <p:animScale>
                                      <p:cBhvr>
                                        <p:cTn id="52"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2" descr="Jupit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0"/>
            <a:ext cx="3124200" cy="822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1714" name="AutoShape 3"/>
          <p:cNvSpPr>
            <a:spLocks noChangeArrowheads="1"/>
          </p:cNvSpPr>
          <p:nvPr/>
        </p:nvSpPr>
        <p:spPr bwMode="auto">
          <a:xfrm>
            <a:off x="990600" y="0"/>
            <a:ext cx="8077200" cy="3581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309 w 21600"/>
              <a:gd name="T13" fmla="*/ 4309 h 21600"/>
              <a:gd name="T14" fmla="*/ 17291 w 21600"/>
              <a:gd name="T15" fmla="*/ 17291 h 21600"/>
            </a:gdLst>
            <a:ahLst/>
            <a:cxnLst>
              <a:cxn ang="T8">
                <a:pos x="T0" y="T1"/>
              </a:cxn>
              <a:cxn ang="T9">
                <a:pos x="T2" y="T3"/>
              </a:cxn>
              <a:cxn ang="T10">
                <a:pos x="T4" y="T5"/>
              </a:cxn>
              <a:cxn ang="T11">
                <a:pos x="T6" y="T7"/>
              </a:cxn>
            </a:cxnLst>
            <a:rect l="T12" t="T13" r="T14" b="T15"/>
            <a:pathLst>
              <a:path w="21600" h="21600">
                <a:moveTo>
                  <a:pt x="0" y="0"/>
                </a:moveTo>
                <a:lnTo>
                  <a:pt x="5018" y="21600"/>
                </a:lnTo>
                <a:lnTo>
                  <a:pt x="16582"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36868" name="Rectangle 4"/>
          <p:cNvSpPr>
            <a:spLocks noGrp="1" noChangeArrowheads="1"/>
          </p:cNvSpPr>
          <p:nvPr>
            <p:ph type="ctrTitle"/>
          </p:nvPr>
        </p:nvSpPr>
        <p:spPr>
          <a:xfrm>
            <a:off x="976064" y="304800"/>
            <a:ext cx="7772400" cy="990600"/>
          </a:xfrm>
        </p:spPr>
        <p:txBody>
          <a:bodyPr/>
          <a:lstStyle/>
          <a:p>
            <a:pPr eaLnBrk="1" hangingPunct="1">
              <a:defRPr/>
            </a:pPr>
            <a:r>
              <a:rPr lang="en-US" sz="6000">
                <a:latin typeface="Aril" charset="0"/>
                <a:ea typeface="ＭＳ Ｐゴシック" charset="0"/>
              </a:rPr>
              <a:t>Pagan Religions</a:t>
            </a:r>
          </a:p>
        </p:txBody>
      </p:sp>
      <p:sp>
        <p:nvSpPr>
          <p:cNvPr id="36869" name="Rectangle 5"/>
          <p:cNvSpPr>
            <a:spLocks noGrp="1" noChangeArrowheads="1"/>
          </p:cNvSpPr>
          <p:nvPr>
            <p:ph type="subTitle" idx="1"/>
          </p:nvPr>
        </p:nvSpPr>
        <p:spPr>
          <a:xfrm>
            <a:off x="2728664" y="1676400"/>
            <a:ext cx="4495800" cy="1371600"/>
          </a:xfrm>
        </p:spPr>
        <p:txBody>
          <a:bodyPr/>
          <a:lstStyle/>
          <a:p>
            <a:pPr eaLnBrk="1" hangingPunct="1">
              <a:buFont typeface="Arial" charset="0"/>
              <a:buNone/>
              <a:defRPr/>
            </a:pPr>
            <a:r>
              <a:rPr lang="en-US" sz="3600">
                <a:latin typeface="Tahoma" charset="0"/>
                <a:ea typeface="ＭＳ Ｐゴシック" charset="0"/>
                <a:cs typeface="ＭＳ Ｐゴシック" charset="0"/>
              </a:rPr>
              <a:t>Types of Gentile Belief Systems</a:t>
            </a:r>
          </a:p>
        </p:txBody>
      </p:sp>
      <p:sp>
        <p:nvSpPr>
          <p:cNvPr id="371717" name="Rectangle 6"/>
          <p:cNvSpPr>
            <a:spLocks noChangeArrowheads="1"/>
          </p:cNvSpPr>
          <p:nvPr/>
        </p:nvSpPr>
        <p:spPr bwMode="auto">
          <a:xfrm>
            <a:off x="0" y="-68103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p>
        </p:txBody>
      </p:sp>
      <p:graphicFrame>
        <p:nvGraphicFramePr>
          <p:cNvPr id="36878" name="Group 14"/>
          <p:cNvGraphicFramePr>
            <a:graphicFrameLocks noGrp="1"/>
          </p:cNvGraphicFramePr>
          <p:nvPr/>
        </p:nvGraphicFramePr>
        <p:xfrm>
          <a:off x="0" y="-681038"/>
          <a:ext cx="207964" cy="517553"/>
        </p:xfrm>
        <a:graphic>
          <a:graphicData uri="http://schemas.openxmlformats.org/drawingml/2006/table">
            <a:tbl>
              <a:tblPr/>
              <a:tblGrid>
                <a:gridCol w="207964">
                  <a:extLst>
                    <a:ext uri="{9D8B030D-6E8A-4147-A177-3AD203B41FA5}">
                      <a16:colId xmlns:a16="http://schemas.microsoft.com/office/drawing/2014/main" val="20000"/>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itchFamily="22" charset="0"/>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Tahoma" pitchFamily="22" charset="-52"/>
                      </a:endParaRPr>
                    </a:p>
                  </a:txBody>
                  <a:tcPr marL="91282" marR="91282" marT="45417" marB="45417"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36877" name="Rectangle 13"/>
          <p:cNvSpPr>
            <a:spLocks noChangeArrowheads="1"/>
          </p:cNvSpPr>
          <p:nvPr/>
        </p:nvSpPr>
        <p:spPr bwMode="auto">
          <a:xfrm>
            <a:off x="2819400" y="3645024"/>
            <a:ext cx="6324600" cy="3124200"/>
          </a:xfrm>
          <a:prstGeom prst="rect">
            <a:avLst/>
          </a:prstGeom>
          <a:noFill/>
          <a:ln w="9525">
            <a:noFill/>
            <a:miter lim="800000"/>
            <a:headEnd/>
            <a:tailEnd/>
          </a:ln>
          <a:effectLst/>
        </p:spPr>
        <p:txBody>
          <a:bodyPr/>
          <a:lstStyle/>
          <a:p>
            <a:pPr algn="ctr"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Traditional Pagan Religion</a:t>
            </a:r>
          </a:p>
          <a:p>
            <a:pPr algn="ctr"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Schools of Philosophy</a:t>
            </a:r>
          </a:p>
          <a:p>
            <a:pPr algn="ctr"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The Emperor Cult</a:t>
            </a:r>
          </a:p>
          <a:p>
            <a:pPr algn="ctr"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Mystery Religions</a:t>
            </a:r>
          </a:p>
          <a:p>
            <a:pPr algn="ctr"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Astrology &amp; Superstition</a:t>
            </a:r>
          </a:p>
          <a:p>
            <a:pPr algn="ctr"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Gnosticism</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0"/>
              </a:schemeClr>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373762" name="Picture 3" descr="I:\DEPTCOMM\Zamcomm\Jody\ChartsEPS\43 copy.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219200"/>
            <a:ext cx="3436937"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3763"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sz="1600">
                <a:solidFill>
                  <a:srgbClr val="FFFFFF"/>
                </a:solidFill>
                <a:latin typeface="Arial" charset="0"/>
                <a:cs typeface="Arial" charset="0"/>
              </a:rPr>
              <a:t>John D. Hannah, </a:t>
            </a:r>
            <a:r>
              <a:rPr lang="en-US" sz="1600" i="1">
                <a:solidFill>
                  <a:srgbClr val="FFFFFF"/>
                </a:solidFill>
                <a:latin typeface="Arial" charset="0"/>
                <a:cs typeface="Arial" charset="0"/>
              </a:rPr>
              <a:t>Charts of Ancient &amp; Medieval Church History</a:t>
            </a:r>
            <a:r>
              <a:rPr lang="en-US" sz="1600">
                <a:solidFill>
                  <a:srgbClr val="FFFFFF"/>
                </a:solidFill>
                <a:latin typeface="Arial" charset="0"/>
                <a:cs typeface="Arial" charset="0"/>
              </a:rPr>
              <a:t> (Grand Rapids: Zondervan, 2001)</a:t>
            </a:r>
          </a:p>
        </p:txBody>
      </p:sp>
      <p:sp>
        <p:nvSpPr>
          <p:cNvPr id="2" name="Title 1"/>
          <p:cNvSpPr>
            <a:spLocks noGrp="1"/>
          </p:cNvSpPr>
          <p:nvPr>
            <p:ph type="title" idx="4294967295"/>
          </p:nvPr>
        </p:nvSpPr>
        <p:spPr>
          <a:xfrm>
            <a:off x="5334000" y="30163"/>
            <a:ext cx="3833813" cy="2438400"/>
          </a:xfrm>
        </p:spPr>
        <p:txBody>
          <a:bodyPr/>
          <a:lstStyle/>
          <a:p>
            <a:pPr eaLnBrk="1" hangingPunct="1">
              <a:defRPr/>
            </a:pPr>
            <a:r>
              <a:rPr lang="en-US" sz="3600" dirty="0">
                <a:solidFill>
                  <a:srgbClr val="FFFFFF"/>
                </a:solidFill>
              </a:rPr>
              <a:t>Gnosticism: Perplexing Questions</a:t>
            </a:r>
          </a:p>
        </p:txBody>
      </p:sp>
      <p:sp>
        <p:nvSpPr>
          <p:cNvPr id="7" name="TextBox 6"/>
          <p:cNvSpPr txBox="1"/>
          <p:nvPr/>
        </p:nvSpPr>
        <p:spPr>
          <a:xfrm>
            <a:off x="1447800" y="596205"/>
            <a:ext cx="3886200" cy="1569660"/>
          </a:xfrm>
          <a:prstGeom prst="rect">
            <a:avLst/>
          </a:prstGeom>
          <a:solidFill>
            <a:schemeClr val="bg1"/>
          </a:solidFill>
          <a:effectLst>
            <a:glow rad="228600">
              <a:schemeClr val="accent1">
                <a:satMod val="175000"/>
                <a:alpha val="40000"/>
              </a:schemeClr>
            </a:glow>
          </a:effectLst>
        </p:spPr>
        <p:txBody>
          <a:bodyPr anchor="ctr">
            <a:spAutoFit/>
          </a:bodyPr>
          <a:lstStyle/>
          <a:p>
            <a:pPr algn="ctr" eaLnBrk="1" hangingPunct="1">
              <a:defRPr/>
            </a:pPr>
            <a:r>
              <a:rPr lang="en-US" sz="3200" b="1" dirty="0">
                <a:solidFill>
                  <a:srgbClr val="000000"/>
                </a:solidFill>
                <a:latin typeface="Times New Roman"/>
                <a:cs typeface="Arial"/>
              </a:rPr>
              <a:t>How can the existence of creation be explained?</a:t>
            </a:r>
          </a:p>
        </p:txBody>
      </p:sp>
      <p:sp>
        <p:nvSpPr>
          <p:cNvPr id="8" name="TextBox 7"/>
          <p:cNvSpPr txBox="1"/>
          <p:nvPr/>
        </p:nvSpPr>
        <p:spPr>
          <a:xfrm>
            <a:off x="4343400" y="4343400"/>
            <a:ext cx="3352800" cy="1569660"/>
          </a:xfrm>
          <a:prstGeom prst="rect">
            <a:avLst/>
          </a:prstGeom>
          <a:solidFill>
            <a:schemeClr val="bg1"/>
          </a:solidFill>
          <a:effectLst>
            <a:glow rad="228600">
              <a:schemeClr val="accent1">
                <a:satMod val="175000"/>
                <a:alpha val="40000"/>
              </a:schemeClr>
            </a:glow>
          </a:effectLst>
        </p:spPr>
        <p:txBody>
          <a:bodyPr anchor="ctr">
            <a:spAutoFit/>
          </a:bodyPr>
          <a:lstStyle/>
          <a:p>
            <a:pPr algn="ctr" eaLnBrk="1" hangingPunct="1">
              <a:defRPr/>
            </a:pPr>
            <a:r>
              <a:rPr lang="en-US" sz="3200" b="1" i="1" dirty="0">
                <a:solidFill>
                  <a:srgbClr val="000000"/>
                </a:solidFill>
                <a:latin typeface="Times New Roman"/>
                <a:cs typeface="Arial"/>
              </a:rPr>
              <a:t>How can a holy God create a universe with sin?</a:t>
            </a:r>
          </a:p>
        </p:txBody>
      </p:sp>
      <p:sp>
        <p:nvSpPr>
          <p:cNvPr id="9" name="TextBox 8"/>
          <p:cNvSpPr txBox="1"/>
          <p:nvPr/>
        </p:nvSpPr>
        <p:spPr>
          <a:xfrm>
            <a:off x="3124200" y="2562135"/>
            <a:ext cx="3352800" cy="1200329"/>
          </a:xfrm>
          <a:prstGeom prst="rect">
            <a:avLst/>
          </a:prstGeom>
          <a:solidFill>
            <a:schemeClr val="tx1"/>
          </a:solidFill>
          <a:effectLst>
            <a:glow rad="228600">
              <a:schemeClr val="accent1">
                <a:satMod val="175000"/>
                <a:alpha val="40000"/>
              </a:schemeClr>
            </a:glow>
          </a:effectLst>
        </p:spPr>
        <p:txBody>
          <a:bodyPr anchor="ctr">
            <a:spAutoFit/>
          </a:bodyPr>
          <a:lstStyle/>
          <a:p>
            <a:pPr algn="ctr" eaLnBrk="1" hangingPunct="1">
              <a:defRPr/>
            </a:pPr>
            <a:r>
              <a:rPr lang="en-US" sz="3600" dirty="0">
                <a:solidFill>
                  <a:srgbClr val="FFFFFF"/>
                </a:solidFill>
                <a:latin typeface="Arial"/>
                <a:cs typeface="Arial"/>
              </a:rPr>
              <a:t>What is the origin of evil?</a:t>
            </a:r>
          </a:p>
        </p:txBody>
      </p:sp>
      <p:sp>
        <p:nvSpPr>
          <p:cNvPr id="373774" name="TextBox 9"/>
          <p:cNvSpPr txBox="1">
            <a:spLocks noChangeArrowheads="1"/>
          </p:cNvSpPr>
          <p:nvPr/>
        </p:nvSpPr>
        <p:spPr bwMode="auto">
          <a:xfrm>
            <a:off x="3962400" y="6096000"/>
            <a:ext cx="1143000" cy="3381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sz="1600" b="1">
                <a:solidFill>
                  <a:srgbClr val="FFFFFF"/>
                </a:solidFill>
                <a:latin typeface="Arial" charset="0"/>
                <a:cs typeface="Arial" charset="0"/>
              </a:rPr>
              <a:t>Chart 43</a:t>
            </a:r>
          </a:p>
        </p:txBody>
      </p:sp>
      <p:sp>
        <p:nvSpPr>
          <p:cNvPr id="10"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b="1" dirty="0">
                <a:solidFill>
                  <a:schemeClr val="bg1"/>
                </a:solidFill>
                <a:latin typeface="Arial"/>
                <a:cs typeface="Arial"/>
              </a:rPr>
              <a:t>153a</a:t>
            </a:r>
            <a:endParaRPr lang="en-US" sz="1800" dirty="0">
              <a:solidFill>
                <a:schemeClr val="bg1"/>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5810" name="Picture 14"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8400" y="3962400"/>
            <a:ext cx="42672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5811" name="Picture 3" descr="I:\DEPTCOMM\Zamcomm\Jody\ChartsEPS\44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19600" y="1066800"/>
            <a:ext cx="4343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152400"/>
            <a:ext cx="9144000" cy="914400"/>
          </a:xfrm>
        </p:spPr>
        <p:txBody>
          <a:bodyPr/>
          <a:lstStyle/>
          <a:p>
            <a:pPr eaLnBrk="1" hangingPunct="1">
              <a:defRPr/>
            </a:pPr>
            <a:r>
              <a:rPr lang="en-US" sz="3600" dirty="0">
                <a:solidFill>
                  <a:schemeClr val="bg1"/>
                </a:solidFill>
              </a:rPr>
              <a:t>Essential Components of Gnosticism</a:t>
            </a:r>
          </a:p>
        </p:txBody>
      </p:sp>
      <p:sp>
        <p:nvSpPr>
          <p:cNvPr id="375813"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sz="1600">
                <a:solidFill>
                  <a:srgbClr val="FFFFFF"/>
                </a:solidFill>
                <a:latin typeface="Arial" charset="0"/>
                <a:cs typeface="Arial" charset="0"/>
              </a:rPr>
              <a:t>John D. Hannah, </a:t>
            </a:r>
            <a:r>
              <a:rPr lang="en-US" sz="1600" i="1">
                <a:solidFill>
                  <a:srgbClr val="FFFFFF"/>
                </a:solidFill>
                <a:latin typeface="Arial" charset="0"/>
                <a:cs typeface="Arial" charset="0"/>
              </a:rPr>
              <a:t>Charts of Ancient &amp; Medieval Church History</a:t>
            </a:r>
            <a:r>
              <a:rPr lang="en-US" sz="1600">
                <a:solidFill>
                  <a:srgbClr val="FFFFFF"/>
                </a:solidFill>
                <a:latin typeface="Arial" charset="0"/>
                <a:cs typeface="Arial" charset="0"/>
              </a:rPr>
              <a:t> (Grand Rapids: Zondervan, 2001)</a:t>
            </a:r>
          </a:p>
        </p:txBody>
      </p:sp>
      <p:sp>
        <p:nvSpPr>
          <p:cNvPr id="375814" name="TextBox 7"/>
          <p:cNvSpPr txBox="1">
            <a:spLocks noChangeArrowheads="1"/>
          </p:cNvSpPr>
          <p:nvPr/>
        </p:nvSpPr>
        <p:spPr bwMode="auto">
          <a:xfrm>
            <a:off x="251520" y="4114800"/>
            <a:ext cx="3124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eaLnBrk="1" hangingPunct="1"/>
            <a:r>
              <a:rPr lang="en-US" sz="2800" b="1">
                <a:solidFill>
                  <a:srgbClr val="FFFFFF"/>
                </a:solidFill>
                <a:latin typeface="Arial" charset="0"/>
                <a:cs typeface="Arial" charset="0"/>
              </a:rPr>
              <a:t>World</a:t>
            </a:r>
          </a:p>
        </p:txBody>
      </p:sp>
      <p:sp>
        <p:nvSpPr>
          <p:cNvPr id="10" name="TextBox 9"/>
          <p:cNvSpPr txBox="1">
            <a:spLocks noChangeArrowheads="1"/>
          </p:cNvSpPr>
          <p:nvPr/>
        </p:nvSpPr>
        <p:spPr bwMode="auto">
          <a:xfrm>
            <a:off x="2123728" y="3553197"/>
            <a:ext cx="489739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sz="2800" b="1">
                <a:solidFill>
                  <a:srgbClr val="FFFFFF"/>
                </a:solidFill>
                <a:latin typeface="Arial" charset="0"/>
                <a:cs typeface="Arial" charset="0"/>
              </a:rPr>
              <a:t>Demiurge</a:t>
            </a:r>
          </a:p>
        </p:txBody>
      </p:sp>
      <p:sp>
        <p:nvSpPr>
          <p:cNvPr id="375816" name="TextBox 10"/>
          <p:cNvSpPr txBox="1">
            <a:spLocks noChangeArrowheads="1"/>
          </p:cNvSpPr>
          <p:nvPr/>
        </p:nvSpPr>
        <p:spPr bwMode="auto">
          <a:xfrm>
            <a:off x="3962400" y="6248400"/>
            <a:ext cx="11430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sz="1600" b="1">
                <a:solidFill>
                  <a:srgbClr val="FFFFFF"/>
                </a:solidFill>
                <a:latin typeface="Arial" charset="0"/>
                <a:cs typeface="Arial" charset="0"/>
              </a:rPr>
              <a:t>Chart 44</a:t>
            </a:r>
          </a:p>
        </p:txBody>
      </p:sp>
      <p:sp>
        <p:nvSpPr>
          <p:cNvPr id="375817" name="TextBox 11"/>
          <p:cNvSpPr txBox="1">
            <a:spLocks noChangeArrowheads="1"/>
          </p:cNvSpPr>
          <p:nvPr/>
        </p:nvSpPr>
        <p:spPr bwMode="auto">
          <a:xfrm>
            <a:off x="5912296" y="4114800"/>
            <a:ext cx="3124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2800" b="1">
                <a:solidFill>
                  <a:srgbClr val="FFFFFF"/>
                </a:solidFill>
                <a:latin typeface="Arial" charset="0"/>
                <a:cs typeface="Arial" charset="0"/>
              </a:rPr>
              <a:t>Man</a:t>
            </a:r>
          </a:p>
        </p:txBody>
      </p:sp>
      <p:sp>
        <p:nvSpPr>
          <p:cNvPr id="14" name="TextBox 13"/>
          <p:cNvSpPr txBox="1">
            <a:spLocks noChangeArrowheads="1"/>
          </p:cNvSpPr>
          <p:nvPr/>
        </p:nvSpPr>
        <p:spPr bwMode="auto">
          <a:xfrm>
            <a:off x="611188" y="1636713"/>
            <a:ext cx="381635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3200" b="1" i="1">
                <a:solidFill>
                  <a:srgbClr val="FFFFFF"/>
                </a:solidFill>
                <a:latin typeface="Arial" charset="0"/>
                <a:cs typeface="Arial" charset="0"/>
              </a:rPr>
              <a:t>(1) Dualism</a:t>
            </a:r>
          </a:p>
        </p:txBody>
      </p:sp>
      <p:sp>
        <p:nvSpPr>
          <p:cNvPr id="16" name="TextBox 15"/>
          <p:cNvSpPr txBox="1">
            <a:spLocks noChangeArrowheads="1"/>
          </p:cNvSpPr>
          <p:nvPr/>
        </p:nvSpPr>
        <p:spPr bwMode="auto">
          <a:xfrm>
            <a:off x="611188" y="2132013"/>
            <a:ext cx="4103687"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3200" b="1" i="1">
                <a:solidFill>
                  <a:srgbClr val="FFFFFF"/>
                </a:solidFill>
                <a:latin typeface="Arial" charset="0"/>
                <a:cs typeface="Arial" charset="0"/>
              </a:rPr>
              <a:t>(2) Emanations</a:t>
            </a:r>
          </a:p>
        </p:txBody>
      </p:sp>
      <p:sp>
        <p:nvSpPr>
          <p:cNvPr id="17" name="TextBox 16"/>
          <p:cNvSpPr txBox="1">
            <a:spLocks noChangeArrowheads="1"/>
          </p:cNvSpPr>
          <p:nvPr/>
        </p:nvSpPr>
        <p:spPr bwMode="auto">
          <a:xfrm>
            <a:off x="611188" y="2627313"/>
            <a:ext cx="4441825"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sz="3200" b="1" i="1">
                <a:solidFill>
                  <a:srgbClr val="FFFFFF"/>
                </a:solidFill>
                <a:latin typeface="Arial" charset="0"/>
                <a:cs typeface="Arial" charset="0"/>
              </a:rPr>
              <a:t>(3) Knowledge</a:t>
            </a:r>
          </a:p>
        </p:txBody>
      </p:sp>
      <p:sp>
        <p:nvSpPr>
          <p:cNvPr id="375821" name="TextBox 12"/>
          <p:cNvSpPr txBox="1">
            <a:spLocks noChangeAspect="1"/>
          </p:cNvSpPr>
          <p:nvPr/>
        </p:nvSpPr>
        <p:spPr bwMode="auto">
          <a:xfrm>
            <a:off x="4495800" y="1143000"/>
            <a:ext cx="3886200"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sz="5400">
                <a:solidFill>
                  <a:srgbClr val="FFFFFF"/>
                </a:solidFill>
                <a:latin typeface="Chalkduster" charset="0"/>
                <a:cs typeface="Chalkduster" charset="0"/>
              </a:rPr>
              <a:t>God</a:t>
            </a:r>
            <a:br>
              <a:rPr lang="en-US" sz="3600">
                <a:solidFill>
                  <a:srgbClr val="FFFFFF"/>
                </a:solidFill>
                <a:latin typeface="Chalkduster" charset="0"/>
                <a:cs typeface="Chalkduster" charset="0"/>
              </a:rPr>
            </a:br>
            <a:r>
              <a:rPr lang="en-US" sz="3600">
                <a:solidFill>
                  <a:srgbClr val="FFFFFF"/>
                </a:solidFill>
                <a:latin typeface="Chalkduster" charset="0"/>
                <a:cs typeface="Chalkduster" charset="0"/>
              </a:rPr>
              <a:t>(Pure Spirit)</a:t>
            </a:r>
          </a:p>
          <a:p>
            <a:pPr algn="ctr" eaLnBrk="1" hangingPunct="1"/>
            <a:endParaRPr lang="en-US" sz="3600">
              <a:solidFill>
                <a:srgbClr val="FFFFFF"/>
              </a:solidFill>
              <a:latin typeface="Chalkduster" charset="0"/>
              <a:cs typeface="Chalkduster" charset="0"/>
            </a:endParaRPr>
          </a:p>
        </p:txBody>
      </p:sp>
      <p:sp>
        <p:nvSpPr>
          <p:cNvPr id="15" name="Text Box 7"/>
          <p:cNvSpPr txBox="1">
            <a:spLocks noChangeArrowheads="1"/>
          </p:cNvSpPr>
          <p:nvPr/>
        </p:nvSpPr>
        <p:spPr bwMode="auto">
          <a:xfrm>
            <a:off x="8243888" y="0"/>
            <a:ext cx="885825"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b="1" dirty="0">
                <a:solidFill>
                  <a:schemeClr val="bg1"/>
                </a:solidFill>
                <a:latin typeface="Arial"/>
                <a:cs typeface="Arial"/>
              </a:rPr>
              <a:t>153b</a:t>
            </a:r>
            <a:endParaRPr lang="en-US" sz="1800" dirty="0">
              <a:solidFill>
                <a:schemeClr val="bg1"/>
              </a:solidFill>
              <a:latin typeface="Arial"/>
              <a:cs typeface="Arial"/>
            </a:endParaRPr>
          </a:p>
        </p:txBody>
      </p:sp>
      <p:sp>
        <p:nvSpPr>
          <p:cNvPr id="3" name="TextBox 2"/>
          <p:cNvSpPr txBox="1"/>
          <p:nvPr/>
        </p:nvSpPr>
        <p:spPr>
          <a:xfrm>
            <a:off x="1238536" y="7573396"/>
            <a:ext cx="184666" cy="369332"/>
          </a:xfrm>
          <a:prstGeom prst="rect">
            <a:avLst/>
          </a:prstGeom>
          <a:noFill/>
        </p:spPr>
        <p:txBody>
          <a:bodyPr wrap="none" rtlCol="0">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2" descr="Dia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3352800"/>
            <a:ext cx="3302000" cy="348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6546" name="Picture 3" descr="Diana"/>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00800" y="1524000"/>
            <a:ext cx="2243138"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300" name="Rectangle 4"/>
          <p:cNvSpPr>
            <a:spLocks noGrp="1" noRot="1" noChangeArrowheads="1"/>
          </p:cNvSpPr>
          <p:nvPr>
            <p:ph type="title"/>
          </p:nvPr>
        </p:nvSpPr>
        <p:spPr>
          <a:xfrm>
            <a:off x="301625" y="0"/>
            <a:ext cx="8540750" cy="1143000"/>
          </a:xfrm>
        </p:spPr>
        <p:txBody>
          <a:bodyPr/>
          <a:lstStyle/>
          <a:p>
            <a:pPr eaLnBrk="1" hangingPunct="1">
              <a:defRPr/>
            </a:pPr>
            <a:r>
              <a:rPr lang="en-US">
                <a:latin typeface="Aril" charset="0"/>
                <a:ea typeface="ＭＳ Ｐゴシック" charset="0"/>
              </a:rPr>
              <a:t>Importing gods from Greece</a:t>
            </a:r>
          </a:p>
        </p:txBody>
      </p:sp>
      <p:pic>
        <p:nvPicPr>
          <p:cNvPr id="236548" name="Picture 7" descr="Diana"/>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372600" y="3295650"/>
            <a:ext cx="1727200" cy="356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549" name="WordArt 8"/>
          <p:cNvSpPr>
            <a:spLocks noChangeArrowheads="1" noChangeShapeType="1" noTextEdit="1"/>
          </p:cNvSpPr>
          <p:nvPr/>
        </p:nvSpPr>
        <p:spPr bwMode="auto">
          <a:xfrm>
            <a:off x="304800" y="1143000"/>
            <a:ext cx="1897063" cy="874713"/>
          </a:xfrm>
          <a:prstGeom prst="rect">
            <a:avLst/>
          </a:prstGeom>
        </p:spPr>
        <p:txBody>
          <a:bodyPr wrap="none" fromWordArt="1">
            <a:prstTxWarp prst="textCascadeUp">
              <a:avLst>
                <a:gd name="adj" fmla="val 44444"/>
              </a:avLst>
            </a:prstTxWarp>
            <a:scene3d>
              <a:camera prst="legacyPerspectiveFront">
                <a:rot lat="2051996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Arial"/>
                <a:ea typeface="Arial"/>
                <a:cs typeface="Arial"/>
              </a:rPr>
              <a:t>Greek god</a:t>
            </a:r>
          </a:p>
        </p:txBody>
      </p:sp>
      <p:sp>
        <p:nvSpPr>
          <p:cNvPr id="55305" name="WordArt 9"/>
          <p:cNvSpPr>
            <a:spLocks noChangeArrowheads="1" noChangeShapeType="1" noTextEdit="1"/>
          </p:cNvSpPr>
          <p:nvPr/>
        </p:nvSpPr>
        <p:spPr bwMode="auto">
          <a:xfrm>
            <a:off x="5105400" y="1185863"/>
            <a:ext cx="2087563" cy="831850"/>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1">
                  <a:gsLst>
                    <a:gs pos="0">
                      <a:srgbClr val="707070"/>
                    </a:gs>
                    <a:gs pos="50000">
                      <a:srgbClr val="FFFFFF"/>
                    </a:gs>
                    <a:gs pos="100000">
                      <a:srgbClr val="707070"/>
                    </a:gs>
                  </a:gsLst>
                  <a:lin ang="2700000" scaled="1"/>
                </a:gradFill>
                <a:latin typeface="Arial"/>
                <a:ea typeface="Arial"/>
                <a:cs typeface="Arial"/>
              </a:rPr>
              <a:t>Roman god</a:t>
            </a:r>
          </a:p>
        </p:txBody>
      </p:sp>
      <p:sp>
        <p:nvSpPr>
          <p:cNvPr id="236551" name="Text Box 10"/>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150</a:t>
            </a:r>
          </a:p>
        </p:txBody>
      </p:sp>
      <p:sp>
        <p:nvSpPr>
          <p:cNvPr id="55307" name="AutoShape 11"/>
          <p:cNvSpPr>
            <a:spLocks noChangeArrowheads="1"/>
          </p:cNvSpPr>
          <p:nvPr/>
        </p:nvSpPr>
        <p:spPr bwMode="auto">
          <a:xfrm>
            <a:off x="2362200" y="2133600"/>
            <a:ext cx="22860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55308" name="AutoShape 12"/>
          <p:cNvSpPr>
            <a:spLocks noChangeArrowheads="1"/>
          </p:cNvSpPr>
          <p:nvPr/>
        </p:nvSpPr>
        <p:spPr bwMode="auto">
          <a:xfrm>
            <a:off x="2362200" y="2641600"/>
            <a:ext cx="22860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55310" name="AutoShape 14"/>
          <p:cNvSpPr>
            <a:spLocks noChangeArrowheads="1"/>
          </p:cNvSpPr>
          <p:nvPr/>
        </p:nvSpPr>
        <p:spPr bwMode="auto">
          <a:xfrm>
            <a:off x="2362200" y="3149600"/>
            <a:ext cx="22860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55311" name="AutoShape 15"/>
          <p:cNvSpPr>
            <a:spLocks noChangeArrowheads="1"/>
          </p:cNvSpPr>
          <p:nvPr/>
        </p:nvSpPr>
        <p:spPr bwMode="auto">
          <a:xfrm>
            <a:off x="2362200" y="3657600"/>
            <a:ext cx="22860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55312" name="Rectangle 16"/>
          <p:cNvSpPr>
            <a:spLocks noRot="1" noChangeArrowheads="1"/>
          </p:cNvSpPr>
          <p:nvPr/>
        </p:nvSpPr>
        <p:spPr bwMode="auto">
          <a:xfrm>
            <a:off x="685800" y="1981200"/>
            <a:ext cx="4194175" cy="2133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Hermes</a:t>
            </a:r>
          </a:p>
          <a:p>
            <a:pPr marL="342900" indent="-342900"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Zeus</a:t>
            </a:r>
          </a:p>
          <a:p>
            <a:pPr marL="342900" indent="-342900"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Ares</a:t>
            </a:r>
          </a:p>
          <a:p>
            <a:pPr marL="342900" indent="-342900"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Artemis</a:t>
            </a:r>
          </a:p>
        </p:txBody>
      </p:sp>
      <p:sp>
        <p:nvSpPr>
          <p:cNvPr id="55314" name="Rectangle 18"/>
          <p:cNvSpPr>
            <a:spLocks noRot="1" noChangeArrowheads="1"/>
          </p:cNvSpPr>
          <p:nvPr/>
        </p:nvSpPr>
        <p:spPr bwMode="auto">
          <a:xfrm>
            <a:off x="4724400" y="1981200"/>
            <a:ext cx="4194175" cy="21336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Mercury</a:t>
            </a:r>
          </a:p>
          <a:p>
            <a:pPr marL="342900" indent="-342900"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Jupiter</a:t>
            </a:r>
          </a:p>
          <a:p>
            <a:pPr marL="342900" indent="-342900"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Mars</a:t>
            </a:r>
          </a:p>
          <a:p>
            <a:pPr marL="342900" indent="-342900" eaLnBrk="1" hangingPunct="1">
              <a:spcBef>
                <a:spcPct val="20000"/>
              </a:spcBef>
              <a:buClr>
                <a:schemeClr val="hlink"/>
              </a:buClr>
              <a:buSzPct val="80000"/>
              <a:buFont typeface="Arial" charset="0"/>
              <a:buNone/>
              <a:defRPr/>
            </a:pPr>
            <a:r>
              <a:rPr lang="en-US" sz="2800" b="1">
                <a:effectLst>
                  <a:outerShdw blurRad="38100" dist="38100" dir="2700000" algn="tl">
                    <a:srgbClr val="000000"/>
                  </a:outerShdw>
                </a:effectLst>
              </a:rPr>
              <a:t>Diana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5305"/>
                                        </p:tgtEl>
                                        <p:attrNameLst>
                                          <p:attrName>style.visibility</p:attrName>
                                        </p:attrNameLst>
                                      </p:cBhvr>
                                      <p:to>
                                        <p:strVal val="visible"/>
                                      </p:to>
                                    </p:set>
                                    <p:animEffect transition="in" filter="dissolve">
                                      <p:cBhvr>
                                        <p:cTn id="7" dur="500"/>
                                        <p:tgtEl>
                                          <p:spTgt spid="5530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5307"/>
                                        </p:tgtEl>
                                        <p:attrNameLst>
                                          <p:attrName>style.visibility</p:attrName>
                                        </p:attrNameLst>
                                      </p:cBhvr>
                                      <p:to>
                                        <p:strVal val="visible"/>
                                      </p:to>
                                    </p:set>
                                    <p:animEffect transition="in" filter="wipe(left)">
                                      <p:cBhvr>
                                        <p:cTn id="11" dur="2000"/>
                                        <p:tgtEl>
                                          <p:spTgt spid="55307"/>
                                        </p:tgtEl>
                                      </p:cBhvr>
                                    </p:animEffect>
                                  </p:childTnLst>
                                </p:cTn>
                              </p:par>
                            </p:childTnLst>
                          </p:cTn>
                        </p:par>
                        <p:par>
                          <p:cTn id="12" fill="hold" nodeType="afterGroup">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55308"/>
                                        </p:tgtEl>
                                        <p:attrNameLst>
                                          <p:attrName>style.visibility</p:attrName>
                                        </p:attrNameLst>
                                      </p:cBhvr>
                                      <p:to>
                                        <p:strVal val="visible"/>
                                      </p:to>
                                    </p:set>
                                    <p:animEffect transition="in" filter="wipe(left)">
                                      <p:cBhvr>
                                        <p:cTn id="15" dur="2000"/>
                                        <p:tgtEl>
                                          <p:spTgt spid="55308"/>
                                        </p:tgtEl>
                                      </p:cBhvr>
                                    </p:animEffect>
                                  </p:childTnLst>
                                </p:cTn>
                              </p:par>
                            </p:childTnLst>
                          </p:cTn>
                        </p:par>
                        <p:par>
                          <p:cTn id="16" fill="hold" nodeType="afterGroup">
                            <p:stCondLst>
                              <p:cond delay="4500"/>
                            </p:stCondLst>
                            <p:childTnLst>
                              <p:par>
                                <p:cTn id="17" presetID="22" presetClass="entr" presetSubtype="8" fill="hold" grpId="0" nodeType="afterEffect">
                                  <p:stCondLst>
                                    <p:cond delay="0"/>
                                  </p:stCondLst>
                                  <p:childTnLst>
                                    <p:set>
                                      <p:cBhvr>
                                        <p:cTn id="18" dur="1" fill="hold">
                                          <p:stCondLst>
                                            <p:cond delay="0"/>
                                          </p:stCondLst>
                                        </p:cTn>
                                        <p:tgtEl>
                                          <p:spTgt spid="55310"/>
                                        </p:tgtEl>
                                        <p:attrNameLst>
                                          <p:attrName>style.visibility</p:attrName>
                                        </p:attrNameLst>
                                      </p:cBhvr>
                                      <p:to>
                                        <p:strVal val="visible"/>
                                      </p:to>
                                    </p:set>
                                    <p:animEffect transition="in" filter="wipe(left)">
                                      <p:cBhvr>
                                        <p:cTn id="19" dur="2000"/>
                                        <p:tgtEl>
                                          <p:spTgt spid="55310"/>
                                        </p:tgtEl>
                                      </p:cBhvr>
                                    </p:animEffect>
                                  </p:childTnLst>
                                </p:cTn>
                              </p:par>
                            </p:childTnLst>
                          </p:cTn>
                        </p:par>
                        <p:par>
                          <p:cTn id="20" fill="hold" nodeType="afterGroup">
                            <p:stCondLst>
                              <p:cond delay="6500"/>
                            </p:stCondLst>
                            <p:childTnLst>
                              <p:par>
                                <p:cTn id="21" presetID="22" presetClass="entr" presetSubtype="8" fill="hold" grpId="0" nodeType="afterEffect">
                                  <p:stCondLst>
                                    <p:cond delay="0"/>
                                  </p:stCondLst>
                                  <p:childTnLst>
                                    <p:set>
                                      <p:cBhvr>
                                        <p:cTn id="22" dur="1" fill="hold">
                                          <p:stCondLst>
                                            <p:cond delay="0"/>
                                          </p:stCondLst>
                                        </p:cTn>
                                        <p:tgtEl>
                                          <p:spTgt spid="55311"/>
                                        </p:tgtEl>
                                        <p:attrNameLst>
                                          <p:attrName>style.visibility</p:attrName>
                                        </p:attrNameLst>
                                      </p:cBhvr>
                                      <p:to>
                                        <p:strVal val="visible"/>
                                      </p:to>
                                    </p:set>
                                    <p:animEffect transition="in" filter="wipe(left)">
                                      <p:cBhvr>
                                        <p:cTn id="23" dur="2000"/>
                                        <p:tgtEl>
                                          <p:spTgt spid="55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5" grpId="0" animBg="1"/>
      <p:bldP spid="55307" grpId="0" animBg="1"/>
      <p:bldP spid="55308" grpId="0" animBg="1"/>
      <p:bldP spid="55310" grpId="0" animBg="1"/>
      <p:bldP spid="5531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7858"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sz="1600">
                <a:solidFill>
                  <a:srgbClr val="FFFFFF"/>
                </a:solidFill>
                <a:latin typeface="Arial" charset="0"/>
                <a:cs typeface="Arial" charset="0"/>
              </a:rPr>
              <a:t>John D. Hannah, </a:t>
            </a:r>
            <a:r>
              <a:rPr lang="en-US" sz="1600" i="1">
                <a:solidFill>
                  <a:srgbClr val="FFFFFF"/>
                </a:solidFill>
                <a:latin typeface="Arial" charset="0"/>
                <a:cs typeface="Arial" charset="0"/>
              </a:rPr>
              <a:t>Charts of Ancient &amp; Medieval Church History</a:t>
            </a:r>
            <a:r>
              <a:rPr lang="en-US" sz="1600">
                <a:solidFill>
                  <a:srgbClr val="FFFFFF"/>
                </a:solidFill>
                <a:latin typeface="Arial" charset="0"/>
                <a:cs typeface="Arial" charset="0"/>
              </a:rPr>
              <a:t> (Grand Rapids: Zondervan, 2001)</a:t>
            </a:r>
          </a:p>
        </p:txBody>
      </p:sp>
      <p:sp>
        <p:nvSpPr>
          <p:cNvPr id="2" name="Title 1"/>
          <p:cNvSpPr>
            <a:spLocks noGrp="1"/>
          </p:cNvSpPr>
          <p:nvPr>
            <p:ph type="title" idx="4294967295"/>
          </p:nvPr>
        </p:nvSpPr>
        <p:spPr>
          <a:xfrm>
            <a:off x="0" y="332656"/>
            <a:ext cx="9144000" cy="657944"/>
          </a:xfrm>
          <a:solidFill>
            <a:schemeClr val="accent6">
              <a:lumMod val="75000"/>
            </a:schemeClr>
          </a:solidFill>
        </p:spPr>
        <p:txBody>
          <a:bodyPr/>
          <a:lstStyle/>
          <a:p>
            <a:pPr eaLnBrk="1" hangingPunct="1">
              <a:defRPr/>
            </a:pPr>
            <a:r>
              <a:rPr lang="en-US" sz="3600" dirty="0">
                <a:solidFill>
                  <a:srgbClr val="FFFFFF"/>
                </a:solidFill>
                <a:effectLst>
                  <a:outerShdw blurRad="38100" dist="38100" dir="2700000" algn="tl">
                    <a:srgbClr val="000000">
                      <a:alpha val="43137"/>
                    </a:srgbClr>
                  </a:outerShdw>
                </a:effectLst>
              </a:rPr>
              <a:t>Gnosticism</a:t>
            </a:r>
            <a:r>
              <a:rPr lang="fr-FR" sz="3600" dirty="0">
                <a:solidFill>
                  <a:srgbClr val="FFFFFF"/>
                </a:solidFill>
                <a:effectLst>
                  <a:outerShdw blurRad="38100" dist="38100" dir="2700000" algn="tl">
                    <a:srgbClr val="000000">
                      <a:alpha val="43137"/>
                    </a:srgbClr>
                  </a:outerShdw>
                </a:effectLst>
              </a:rPr>
              <a:t>'</a:t>
            </a:r>
            <a:r>
              <a:rPr lang="en-US" sz="3600" dirty="0">
                <a:solidFill>
                  <a:srgbClr val="FFFFFF"/>
                </a:solidFill>
                <a:effectLst>
                  <a:outerShdw blurRad="38100" dist="38100" dir="2700000" algn="tl">
                    <a:srgbClr val="000000">
                      <a:alpha val="43137"/>
                    </a:srgbClr>
                  </a:outerShdw>
                </a:effectLst>
              </a:rPr>
              <a:t>s Concept of Salvation</a:t>
            </a:r>
          </a:p>
        </p:txBody>
      </p:sp>
      <p:sp>
        <p:nvSpPr>
          <p:cNvPr id="6" name="TextBox 5"/>
          <p:cNvSpPr txBox="1">
            <a:spLocks noChangeArrowheads="1"/>
          </p:cNvSpPr>
          <p:nvPr/>
        </p:nvSpPr>
        <p:spPr bwMode="auto">
          <a:xfrm>
            <a:off x="5264150" y="1143000"/>
            <a:ext cx="838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sz="2000" b="1">
                <a:solidFill>
                  <a:srgbClr val="FFFFFF"/>
                </a:solidFill>
                <a:latin typeface="Arial" charset="0"/>
                <a:cs typeface="Arial" charset="0"/>
              </a:rPr>
              <a:t>Spirit</a:t>
            </a:r>
          </a:p>
        </p:txBody>
      </p:sp>
      <p:sp>
        <p:nvSpPr>
          <p:cNvPr id="8" name="TextBox 7"/>
          <p:cNvSpPr txBox="1">
            <a:spLocks noChangeArrowheads="1"/>
          </p:cNvSpPr>
          <p:nvPr/>
        </p:nvSpPr>
        <p:spPr bwMode="auto">
          <a:xfrm>
            <a:off x="5264150" y="1600200"/>
            <a:ext cx="838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sz="2000" b="1">
                <a:solidFill>
                  <a:srgbClr val="FFFFFF"/>
                </a:solidFill>
                <a:latin typeface="Arial" charset="0"/>
                <a:cs typeface="Arial" charset="0"/>
              </a:rPr>
              <a:t>Soul</a:t>
            </a:r>
          </a:p>
        </p:txBody>
      </p:sp>
      <p:sp>
        <p:nvSpPr>
          <p:cNvPr id="9" name="TextBox 8"/>
          <p:cNvSpPr txBox="1">
            <a:spLocks noChangeArrowheads="1"/>
          </p:cNvSpPr>
          <p:nvPr/>
        </p:nvSpPr>
        <p:spPr bwMode="auto">
          <a:xfrm>
            <a:off x="5264150" y="1981200"/>
            <a:ext cx="838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sz="2000" b="1">
                <a:solidFill>
                  <a:srgbClr val="FFFFFF"/>
                </a:solidFill>
                <a:latin typeface="Arial" charset="0"/>
                <a:cs typeface="Arial" charset="0"/>
              </a:rPr>
              <a:t>Body</a:t>
            </a:r>
          </a:p>
        </p:txBody>
      </p:sp>
      <p:sp>
        <p:nvSpPr>
          <p:cNvPr id="11" name="TextBox 10"/>
          <p:cNvSpPr txBox="1">
            <a:spLocks noChangeAspect="1"/>
          </p:cNvSpPr>
          <p:nvPr/>
        </p:nvSpPr>
        <p:spPr>
          <a:xfrm>
            <a:off x="1259632" y="1438013"/>
            <a:ext cx="2304256" cy="2677656"/>
          </a:xfrm>
          <a:prstGeom prst="rect">
            <a:avLst/>
          </a:prstGeom>
          <a:solidFill>
            <a:srgbClr val="FFFFFF"/>
          </a:solidFill>
          <a:effectLst>
            <a:glow rad="228600">
              <a:schemeClr val="accent1">
                <a:satMod val="175000"/>
                <a:alpha val="40000"/>
              </a:schemeClr>
            </a:glow>
          </a:effectLst>
        </p:spPr>
        <p:txBody>
          <a:bodyPr wrap="square" anchor="ctr">
            <a:spAutoFit/>
          </a:bodyPr>
          <a:lstStyle/>
          <a:p>
            <a:pPr algn="ctr" eaLnBrk="1" hangingPunct="1">
              <a:defRPr/>
            </a:pPr>
            <a:endParaRPr lang="en-US" sz="2800" dirty="0">
              <a:solidFill>
                <a:srgbClr val="2D2DB9"/>
              </a:solidFill>
              <a:latin typeface="Bradley Hand ITC TT-Bold"/>
              <a:cs typeface="Bradley Hand ITC TT-Bold"/>
            </a:endParaRPr>
          </a:p>
          <a:p>
            <a:pPr algn="ctr" eaLnBrk="1" hangingPunct="1">
              <a:defRPr/>
            </a:pPr>
            <a:r>
              <a:rPr lang="en-US" sz="2800" dirty="0">
                <a:solidFill>
                  <a:srgbClr val="2D2DB9"/>
                </a:solidFill>
                <a:latin typeface="Bradley Hand ITC TT-Bold"/>
                <a:cs typeface="Bradley Hand ITC TT-Bold"/>
              </a:rPr>
              <a:t>Supreme Being "Good"</a:t>
            </a:r>
          </a:p>
          <a:p>
            <a:pPr algn="ctr" eaLnBrk="1" hangingPunct="1">
              <a:defRPr/>
            </a:pPr>
            <a:endParaRPr lang="en-US" sz="2800" dirty="0">
              <a:solidFill>
                <a:srgbClr val="2D2DB9"/>
              </a:solidFill>
              <a:latin typeface="Bradley Hand ITC TT-Bold"/>
              <a:cs typeface="Bradley Hand ITC TT-Bold"/>
            </a:endParaRPr>
          </a:p>
          <a:p>
            <a:pPr algn="ctr" eaLnBrk="1" hangingPunct="1">
              <a:defRPr/>
            </a:pPr>
            <a:endParaRPr lang="en-US" sz="2800" dirty="0">
              <a:solidFill>
                <a:srgbClr val="2D2DB9"/>
              </a:solidFill>
              <a:latin typeface="Bradley Hand ITC TT-Bold"/>
              <a:cs typeface="Bradley Hand ITC TT-Bold"/>
            </a:endParaRPr>
          </a:p>
        </p:txBody>
      </p:sp>
      <p:grpSp>
        <p:nvGrpSpPr>
          <p:cNvPr id="19463" name="Group 19462"/>
          <p:cNvGrpSpPr>
            <a:grpSpLocks/>
          </p:cNvGrpSpPr>
          <p:nvPr/>
        </p:nvGrpSpPr>
        <p:grpSpPr bwMode="auto">
          <a:xfrm>
            <a:off x="3608388" y="1219200"/>
            <a:ext cx="1600200" cy="762000"/>
            <a:chOff x="3608078" y="1219200"/>
            <a:chExt cx="1600200" cy="762000"/>
          </a:xfrm>
        </p:grpSpPr>
        <p:sp>
          <p:nvSpPr>
            <p:cNvPr id="13" name="Notched Right Arrow 12"/>
            <p:cNvSpPr/>
            <p:nvPr/>
          </p:nvSpPr>
          <p:spPr>
            <a:xfrm rot="10800000">
              <a:off x="3608078" y="12192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solidFill>
                  <a:srgbClr val="FFFFFF"/>
                </a:solidFill>
                <a:latin typeface="Times New Roman"/>
                <a:ea typeface="ＭＳ Ｐゴシック"/>
              </a:endParaRPr>
            </a:p>
          </p:txBody>
        </p:sp>
        <p:sp>
          <p:nvSpPr>
            <p:cNvPr id="377883" name="TextBox 14"/>
            <p:cNvSpPr txBox="1">
              <a:spLocks noChangeArrowheads="1"/>
            </p:cNvSpPr>
            <p:nvPr/>
          </p:nvSpPr>
          <p:spPr bwMode="auto">
            <a:xfrm>
              <a:off x="3886200" y="1371600"/>
              <a:ext cx="9906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sz="2000" b="1">
                  <a:solidFill>
                    <a:srgbClr val="000000"/>
                  </a:solidFill>
                  <a:latin typeface="Comic Sans MS" charset="0"/>
                  <a:cs typeface="Comic Sans MS" charset="0"/>
                </a:rPr>
                <a:t>Gnosis</a:t>
              </a:r>
            </a:p>
          </p:txBody>
        </p:sp>
      </p:grpSp>
      <p:sp>
        <p:nvSpPr>
          <p:cNvPr id="16" name="TextBox 15"/>
          <p:cNvSpPr txBox="1">
            <a:spLocks noChangeArrowheads="1"/>
          </p:cNvSpPr>
          <p:nvPr/>
        </p:nvSpPr>
        <p:spPr bwMode="auto">
          <a:xfrm>
            <a:off x="2133600" y="5772150"/>
            <a:ext cx="152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sz="2000" b="1">
                <a:solidFill>
                  <a:srgbClr val="FFFFFF"/>
                </a:solidFill>
                <a:latin typeface="Arial" charset="0"/>
                <a:cs typeface="Arial" charset="0"/>
              </a:rPr>
              <a:t>Demiurge</a:t>
            </a:r>
          </a:p>
        </p:txBody>
      </p:sp>
      <p:sp>
        <p:nvSpPr>
          <p:cNvPr id="377868" name="TextBox 16"/>
          <p:cNvSpPr txBox="1">
            <a:spLocks noChangeArrowheads="1"/>
          </p:cNvSpPr>
          <p:nvPr/>
        </p:nvSpPr>
        <p:spPr bwMode="auto">
          <a:xfrm>
            <a:off x="3962400" y="6215063"/>
            <a:ext cx="1143000" cy="3381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sz="1600" b="1">
                <a:solidFill>
                  <a:srgbClr val="FFFFFF"/>
                </a:solidFill>
                <a:latin typeface="Arial" charset="0"/>
                <a:cs typeface="Arial" charset="0"/>
              </a:rPr>
              <a:t>Chart 45</a:t>
            </a:r>
          </a:p>
        </p:txBody>
      </p:sp>
      <p:pic>
        <p:nvPicPr>
          <p:cNvPr id="377869" name="Picture 17"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3505200"/>
            <a:ext cx="28194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Notched Right Arrow 18"/>
          <p:cNvSpPr/>
          <p:nvPr/>
        </p:nvSpPr>
        <p:spPr>
          <a:xfrm rot="5400000">
            <a:off x="1638300" y="46101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solidFill>
                <a:srgbClr val="FFFFFF"/>
              </a:solidFill>
              <a:latin typeface="Times New Roman"/>
              <a:ea typeface="ＭＳ Ｐゴシック"/>
            </a:endParaRPr>
          </a:p>
        </p:txBody>
      </p:sp>
      <p:sp>
        <p:nvSpPr>
          <p:cNvPr id="22" name="Bent Arrow 21"/>
          <p:cNvSpPr/>
          <p:nvPr/>
        </p:nvSpPr>
        <p:spPr>
          <a:xfrm>
            <a:off x="3200400" y="4267200"/>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solidFill>
                <a:srgbClr val="000000"/>
              </a:solidFill>
              <a:latin typeface="Times New Roman"/>
              <a:ea typeface="ＭＳ Ｐゴシック"/>
            </a:endParaRPr>
          </a:p>
        </p:txBody>
      </p:sp>
      <p:sp>
        <p:nvSpPr>
          <p:cNvPr id="24" name="Bent Arrow 23"/>
          <p:cNvSpPr/>
          <p:nvPr/>
        </p:nvSpPr>
        <p:spPr>
          <a:xfrm rot="3599752" flipV="1">
            <a:off x="4135438" y="2492375"/>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solidFill>
                <a:srgbClr val="000000"/>
              </a:solidFill>
              <a:latin typeface="Times New Roman"/>
              <a:ea typeface="ＭＳ Ｐゴシック"/>
            </a:endParaRPr>
          </a:p>
        </p:txBody>
      </p:sp>
      <p:pic>
        <p:nvPicPr>
          <p:cNvPr id="377873" name="Picture 3" descr="I:\DEPTCOMM\Zamcomm\Jody\ChartsEPS\45 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67200" y="1447800"/>
            <a:ext cx="4089400" cy="43434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19462" name="Group 19461"/>
          <p:cNvGrpSpPr>
            <a:grpSpLocks/>
          </p:cNvGrpSpPr>
          <p:nvPr/>
        </p:nvGrpSpPr>
        <p:grpSpPr bwMode="auto">
          <a:xfrm>
            <a:off x="5940152" y="1219200"/>
            <a:ext cx="1944214" cy="1961826"/>
            <a:chOff x="5940514" y="1219200"/>
            <a:chExt cx="1943833" cy="1961883"/>
          </a:xfrm>
        </p:grpSpPr>
        <p:pic>
          <p:nvPicPr>
            <p:cNvPr id="377881" name="Picture 22" descr="rev 17 man brazos-abiertos.jpg"/>
            <p:cNvPicPr>
              <a:picLocks noChangeAspect="1"/>
            </p:cNvPicPr>
            <p:nvPr/>
          </p:nvPicPr>
          <p:blipFill>
            <a:blip r:embed="rId5">
              <a:grayscl/>
              <a:biLevel thresh="50000"/>
              <a:extLst>
                <a:ext uri="{28A0092B-C50C-407E-A947-70E740481C1C}">
                  <a14:useLocalDpi xmlns:a14="http://schemas.microsoft.com/office/drawing/2010/main"/>
                </a:ext>
              </a:extLst>
            </a:blip>
            <a:srcRect/>
            <a:stretch>
              <a:fillRect/>
            </a:stretch>
          </p:blipFill>
          <p:spPr bwMode="auto">
            <a:xfrm>
              <a:off x="6228487" y="1219200"/>
              <a:ext cx="1517352"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7880" name="TextBox 9"/>
            <p:cNvSpPr txBox="1">
              <a:spLocks noChangeArrowheads="1"/>
            </p:cNvSpPr>
            <p:nvPr/>
          </p:nvSpPr>
          <p:spPr bwMode="auto">
            <a:xfrm>
              <a:off x="5940514" y="2780973"/>
              <a:ext cx="194383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en-US" sz="2000" b="1">
                  <a:solidFill>
                    <a:srgbClr val="FFFFFF"/>
                  </a:solidFill>
                  <a:latin typeface="Arial" charset="0"/>
                  <a:cs typeface="Arial" charset="0"/>
                </a:rPr>
                <a:t>Man</a:t>
              </a:r>
            </a:p>
          </p:txBody>
        </p:sp>
      </p:grpSp>
      <p:cxnSp>
        <p:nvCxnSpPr>
          <p:cNvPr id="28" name="Straight Connector 27"/>
          <p:cNvCxnSpPr/>
          <p:nvPr/>
        </p:nvCxnSpPr>
        <p:spPr>
          <a:xfrm>
            <a:off x="5264150" y="1600200"/>
            <a:ext cx="9144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6026150" y="1371600"/>
            <a:ext cx="7620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6026150" y="1828800"/>
            <a:ext cx="8382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461" name="Oval 19460"/>
          <p:cNvSpPr/>
          <p:nvPr/>
        </p:nvSpPr>
        <p:spPr>
          <a:xfrm>
            <a:off x="6788150" y="1524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a:solidFill>
                <a:srgbClr val="FFFFFF"/>
              </a:solidFill>
              <a:latin typeface="Times New Roman"/>
              <a:ea typeface="ＭＳ Ｐゴシック"/>
            </a:endParaRPr>
          </a:p>
        </p:txBody>
      </p:sp>
      <p:sp>
        <p:nvSpPr>
          <p:cNvPr id="25" name="Text Box 7"/>
          <p:cNvSpPr txBox="1">
            <a:spLocks noChangeArrowheads="1"/>
          </p:cNvSpPr>
          <p:nvPr/>
        </p:nvSpPr>
        <p:spPr bwMode="auto">
          <a:xfrm>
            <a:off x="8310562" y="-57299"/>
            <a:ext cx="869950" cy="461963"/>
          </a:xfrm>
          <a:prstGeom prst="rect">
            <a:avLst/>
          </a:prstGeom>
          <a:noFill/>
          <a:ln w="9525">
            <a:noFill/>
            <a:miter lim="800000"/>
            <a:headEnd/>
            <a:tailEnd/>
          </a:ln>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b="1" dirty="0">
                <a:solidFill>
                  <a:schemeClr val="bg1"/>
                </a:solidFill>
                <a:latin typeface="Arial"/>
                <a:cs typeface="Arial"/>
              </a:rPr>
              <a:t>153c</a:t>
            </a:r>
            <a:endParaRPr lang="en-US" sz="1800" dirty="0">
              <a:solidFill>
                <a:schemeClr val="bg1"/>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9462"/>
                                        </p:tgtEl>
                                        <p:attrNameLst>
                                          <p:attrName>style.visibility</p:attrName>
                                        </p:attrNameLst>
                                      </p:cBhvr>
                                      <p:to>
                                        <p:strVal val="visible"/>
                                      </p:to>
                                    </p:set>
                                    <p:animEffect transition="in" filter="blinds(horizontal)">
                                      <p:cBhvr>
                                        <p:cTn id="20" dur="500"/>
                                        <p:tgtEl>
                                          <p:spTgt spid="19462"/>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blinds(horizontal)">
                                      <p:cBhvr>
                                        <p:cTn id="23" dur="500"/>
                                        <p:tgtEl>
                                          <p:spTgt spid="19461"/>
                                        </p:tgtEl>
                                      </p:cBhvr>
                                    </p:animEffect>
                                  </p:childTnLst>
                                </p:cTn>
                              </p:par>
                              <p:par>
                                <p:cTn id="24" presetID="3" presetClass="entr" presetSubtype="1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linds(horizontal)">
                                      <p:cBhvr>
                                        <p:cTn id="26" dur="500"/>
                                        <p:tgtEl>
                                          <p:spTgt spid="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94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19463"/>
                                        </p:tgtEl>
                                        <p:attrNameLst>
                                          <p:attrName>style.visibility</p:attrName>
                                        </p:attrNameLst>
                                      </p:cBhvr>
                                      <p:to>
                                        <p:strVal val="visible"/>
                                      </p:to>
                                    </p:set>
                                    <p:animEffect transition="in" filter="wipe(right)">
                                      <p:cBhvr>
                                        <p:cTn id="47" dur="5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6" grpId="0"/>
      <p:bldP spid="19" grpId="0" animBg="1"/>
      <p:bldP spid="19461" grpId="0" animBg="1"/>
      <p:bldP spid="19461" grpId="1"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AutoShape 2"/>
          <p:cNvSpPr>
            <a:spLocks noChangeArrowheads="1"/>
          </p:cNvSpPr>
          <p:nvPr/>
        </p:nvSpPr>
        <p:spPr bwMode="auto">
          <a:xfrm>
            <a:off x="457200" y="228600"/>
            <a:ext cx="7715250" cy="2514600"/>
          </a:xfrm>
          <a:prstGeom prst="downArrowCallout">
            <a:avLst>
              <a:gd name="adj1" fmla="val 80313"/>
              <a:gd name="adj2" fmla="val 80298"/>
              <a:gd name="adj3" fmla="val 16667"/>
              <a:gd name="adj4" fmla="val 66667"/>
            </a:avLst>
          </a:prstGeom>
          <a:solidFill>
            <a:schemeClr val="accent1"/>
          </a:solidFill>
          <a:ln w="9525">
            <a:solidFill>
              <a:schemeClr val="tx1"/>
            </a:solidFill>
            <a:miter lim="800000"/>
            <a:headEnd/>
            <a:tailEnd/>
          </a:ln>
        </p:spPr>
        <p:txBody>
          <a:bodyPr wrap="none" anchor="ctr"/>
          <a:lstStyle/>
          <a:p>
            <a:endParaRPr lang="en-US"/>
          </a:p>
        </p:txBody>
      </p:sp>
      <p:sp>
        <p:nvSpPr>
          <p:cNvPr id="132099" name="Rectangle 3"/>
          <p:cNvSpPr>
            <a:spLocks noGrp="1" noRot="1" noChangeArrowheads="1"/>
          </p:cNvSpPr>
          <p:nvPr>
            <p:ph type="title"/>
          </p:nvPr>
        </p:nvSpPr>
        <p:spPr>
          <a:xfrm>
            <a:off x="539750" y="485775"/>
            <a:ext cx="7704138" cy="1143000"/>
          </a:xfrm>
          <a:effectLst>
            <a:outerShdw blurRad="63500" dist="107763" dir="13500000" algn="ctr" rotWithShape="0">
              <a:srgbClr val="000000">
                <a:alpha val="74998"/>
              </a:srgbClr>
            </a:outerShdw>
          </a:effectLst>
        </p:spPr>
        <p:txBody>
          <a:bodyPr/>
          <a:lstStyle/>
          <a:p>
            <a:pPr>
              <a:spcBef>
                <a:spcPct val="50000"/>
              </a:spcBef>
              <a:defRPr/>
            </a:pPr>
            <a:r>
              <a:rPr lang="en-US" sz="4000" i="1" dirty="0"/>
              <a:t>Two Types of Gnosticism are Addressed in 1 John</a:t>
            </a:r>
          </a:p>
        </p:txBody>
      </p:sp>
      <p:sp>
        <p:nvSpPr>
          <p:cNvPr id="132103" name="Text Box 7"/>
          <p:cNvSpPr txBox="1">
            <a:spLocks noChangeArrowheads="1"/>
          </p:cNvSpPr>
          <p:nvPr/>
        </p:nvSpPr>
        <p:spPr bwMode="auto">
          <a:xfrm>
            <a:off x="8243888" y="0"/>
            <a:ext cx="698178"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b="1" dirty="0">
                <a:latin typeface="Arial"/>
                <a:cs typeface="Arial"/>
              </a:rPr>
              <a:t>153</a:t>
            </a:r>
            <a:endParaRPr lang="en-US" sz="1800" dirty="0">
              <a:latin typeface="Arial"/>
              <a:cs typeface="Arial"/>
            </a:endParaRPr>
          </a:p>
        </p:txBody>
      </p:sp>
      <p:sp>
        <p:nvSpPr>
          <p:cNvPr id="132104" name="Rectangle 8"/>
          <p:cNvSpPr>
            <a:spLocks noRot="1" noChangeArrowheads="1"/>
          </p:cNvSpPr>
          <p:nvPr/>
        </p:nvSpPr>
        <p:spPr bwMode="auto">
          <a:xfrm>
            <a:off x="0" y="2895600"/>
            <a:ext cx="4139952" cy="3962400"/>
          </a:xfrm>
          <a:prstGeom prst="rect">
            <a:avLst/>
          </a:prstGeom>
          <a:noFill/>
          <a:ln w="9525">
            <a:noFill/>
            <a:miter lim="800000"/>
            <a:headEnd/>
            <a:tailEnd/>
          </a:ln>
          <a:effectLst/>
        </p:spPr>
        <p:txBody>
          <a:bodyPr/>
          <a:lstStyle/>
          <a:p>
            <a:pPr marL="342900" indent="-342900" eaLnBrk="1" hangingPunct="1">
              <a:lnSpc>
                <a:spcPct val="90000"/>
              </a:lnSpc>
              <a:spcBef>
                <a:spcPct val="20000"/>
              </a:spcBef>
              <a:buClr>
                <a:schemeClr val="hlink"/>
              </a:buClr>
              <a:buSzPct val="80000"/>
              <a:buFont typeface="Arial" charset="0"/>
              <a:buNone/>
              <a:defRPr/>
            </a:pPr>
            <a:r>
              <a:rPr lang="en-US" sz="2400" b="1" u="sng" dirty="0" err="1">
                <a:effectLst>
                  <a:outerShdw blurRad="38100" dist="38100" dir="2700000" algn="tl">
                    <a:srgbClr val="000000"/>
                  </a:outerShdw>
                </a:effectLst>
              </a:rPr>
              <a:t>Docetic</a:t>
            </a:r>
            <a:r>
              <a:rPr lang="en-US" sz="2400" b="1" u="sng" dirty="0">
                <a:effectLst>
                  <a:outerShdw blurRad="38100" dist="38100" dir="2700000" algn="tl">
                    <a:srgbClr val="000000"/>
                  </a:outerShdw>
                </a:effectLst>
              </a:rPr>
              <a:t> Gnosticism</a:t>
            </a:r>
          </a:p>
          <a:p>
            <a:pPr marL="342900" indent="-342900" eaLnBrk="1" hangingPunct="1">
              <a:lnSpc>
                <a:spcPct val="90000"/>
              </a:lnSpc>
              <a:spcBef>
                <a:spcPct val="20000"/>
              </a:spcBef>
              <a:buClr>
                <a:schemeClr val="hlink"/>
              </a:buClr>
              <a:buSzPct val="80000"/>
              <a:buFont typeface="Arial" charset="0"/>
              <a:buNone/>
              <a:defRPr/>
            </a:pPr>
            <a:r>
              <a:rPr lang="en-US" sz="2400" b="1" dirty="0">
                <a:effectLst>
                  <a:outerShdw blurRad="38100" dist="38100" dir="2700000" algn="tl">
                    <a:srgbClr val="000000"/>
                  </a:outerShdw>
                </a:effectLst>
              </a:rPr>
              <a:t>From </a:t>
            </a:r>
            <a:r>
              <a:rPr lang="en-US" sz="2400" b="1" i="1" dirty="0" err="1">
                <a:effectLst>
                  <a:outerShdw blurRad="38100" dist="38100" dir="2700000" algn="tl">
                    <a:srgbClr val="000000"/>
                  </a:outerShdw>
                </a:effectLst>
              </a:rPr>
              <a:t>dokeo</a:t>
            </a:r>
            <a:r>
              <a:rPr lang="en-US" sz="2400" b="1" dirty="0">
                <a:effectLst>
                  <a:outerShdw blurRad="38100" dist="38100" dir="2700000" algn="tl">
                    <a:srgbClr val="000000"/>
                  </a:outerShdw>
                </a:effectLst>
              </a:rPr>
              <a:t>, </a:t>
            </a:r>
            <a:r>
              <a:rPr lang="en-US" altLang="ja-JP" sz="2400" b="1" dirty="0">
                <a:effectLst>
                  <a:outerShdw blurRad="38100" dist="38100" dir="2700000" algn="tl">
                    <a:srgbClr val="000000"/>
                  </a:outerShdw>
                </a:effectLst>
              </a:rPr>
              <a:t>"</a:t>
            </a:r>
            <a:r>
              <a:rPr lang="en-US" sz="2400" b="1" dirty="0">
                <a:effectLst>
                  <a:outerShdw blurRad="38100" dist="38100" dir="2700000" algn="tl">
                    <a:srgbClr val="000000"/>
                  </a:outerShdw>
                </a:effectLst>
              </a:rPr>
              <a:t>to seem</a:t>
            </a:r>
            <a:r>
              <a:rPr lang="en-US" altLang="ja-JP" sz="2400" b="1" dirty="0">
                <a:effectLst>
                  <a:outerShdw blurRad="38100" dist="38100" dir="2700000" algn="tl">
                    <a:srgbClr val="000000"/>
                  </a:outerShdw>
                </a:effectLst>
              </a:rPr>
              <a:t>"</a:t>
            </a:r>
            <a:r>
              <a:rPr lang="en-US" sz="2400" b="1" dirty="0">
                <a:effectLst>
                  <a:outerShdw blurRad="38100" dist="38100" dir="2700000" algn="tl">
                    <a:srgbClr val="000000"/>
                  </a:outerShdw>
                </a:effectLst>
              </a:rPr>
              <a:t> </a:t>
            </a:r>
            <a:br>
              <a:rPr lang="en-US" sz="2400" b="1" dirty="0">
                <a:effectLst>
                  <a:outerShdw blurRad="38100" dist="38100" dir="2700000" algn="tl">
                    <a:srgbClr val="000000"/>
                  </a:outerShdw>
                </a:effectLst>
              </a:rPr>
            </a:br>
            <a:r>
              <a:rPr lang="en-US" sz="2400" b="1" dirty="0">
                <a:effectLst>
                  <a:outerShdw blurRad="38100" dist="38100" dir="2700000" algn="tl">
                    <a:srgbClr val="000000"/>
                  </a:outerShdw>
                </a:effectLst>
              </a:rPr>
              <a:t>(Christ only </a:t>
            </a:r>
            <a:r>
              <a:rPr lang="en-US" sz="2400" b="1" i="1" dirty="0">
                <a:effectLst>
                  <a:outerShdw blurRad="38100" dist="38100" dir="2700000" algn="tl">
                    <a:srgbClr val="000000"/>
                  </a:outerShdw>
                </a:effectLst>
              </a:rPr>
              <a:t>seemed</a:t>
            </a:r>
            <a:r>
              <a:rPr lang="en-US" sz="2400" b="1" dirty="0">
                <a:effectLst>
                  <a:outerShdw blurRad="38100" dist="38100" dir="2700000" algn="tl">
                    <a:srgbClr val="000000"/>
                  </a:outerShdw>
                </a:effectLst>
              </a:rPr>
              <a:t> to be a man)</a:t>
            </a:r>
          </a:p>
          <a:p>
            <a:pPr marL="342900" indent="-342900" eaLnBrk="1" hangingPunct="1">
              <a:lnSpc>
                <a:spcPct val="90000"/>
              </a:lnSpc>
              <a:spcBef>
                <a:spcPct val="20000"/>
              </a:spcBef>
              <a:buClr>
                <a:schemeClr val="hlink"/>
              </a:buClr>
              <a:buSzPct val="80000"/>
              <a:buFont typeface="Arial" charset="0"/>
              <a:buNone/>
              <a:defRPr/>
            </a:pPr>
            <a:r>
              <a:rPr lang="en-US" sz="2400" b="1" dirty="0">
                <a:effectLst>
                  <a:outerShdw blurRad="38100" dist="38100" dir="2700000" algn="tl">
                    <a:srgbClr val="000000"/>
                  </a:outerShdw>
                </a:effectLst>
              </a:rPr>
              <a:t>Matter is Evil</a:t>
            </a:r>
          </a:p>
          <a:p>
            <a:pPr marL="342900" indent="-342900" eaLnBrk="1" hangingPunct="1">
              <a:lnSpc>
                <a:spcPct val="90000"/>
              </a:lnSpc>
              <a:spcBef>
                <a:spcPct val="20000"/>
              </a:spcBef>
              <a:buClr>
                <a:schemeClr val="hlink"/>
              </a:buClr>
              <a:buSzPct val="80000"/>
              <a:buFont typeface="Arial" charset="0"/>
              <a:buNone/>
              <a:defRPr/>
            </a:pPr>
            <a:r>
              <a:rPr lang="en-US" sz="2400" b="1" dirty="0">
                <a:effectLst>
                  <a:outerShdw blurRad="38100" dist="38100" dir="2700000" algn="tl">
                    <a:srgbClr val="000000"/>
                  </a:outerShdw>
                </a:effectLst>
              </a:rPr>
              <a:t>Depreciated Materialism</a:t>
            </a:r>
          </a:p>
          <a:p>
            <a:pPr marL="342900" indent="-342900" eaLnBrk="1" hangingPunct="1">
              <a:lnSpc>
                <a:spcPct val="90000"/>
              </a:lnSpc>
              <a:spcBef>
                <a:spcPct val="20000"/>
              </a:spcBef>
              <a:buClr>
                <a:schemeClr val="hlink"/>
              </a:buClr>
              <a:buSzPct val="80000"/>
              <a:buFont typeface="Arial" charset="0"/>
              <a:buNone/>
              <a:defRPr/>
            </a:pPr>
            <a:r>
              <a:rPr lang="en-US" sz="2400" b="1" dirty="0">
                <a:effectLst>
                  <a:outerShdw blurRad="38100" dist="38100" dir="2700000" algn="tl">
                    <a:srgbClr val="000000"/>
                  </a:outerShdw>
                </a:effectLst>
              </a:rPr>
              <a:t>Denied Christ</a:t>
            </a:r>
            <a:r>
              <a:rPr lang="fr-FR" altLang="ja-JP" sz="2400" b="1" dirty="0">
                <a:effectLst>
                  <a:outerShdw blurRad="38100" dist="38100" dir="2700000" algn="tl">
                    <a:srgbClr val="000000"/>
                  </a:outerShdw>
                </a:effectLst>
              </a:rPr>
              <a:t>'</a:t>
            </a:r>
            <a:r>
              <a:rPr lang="en-US" sz="2400" b="1" dirty="0">
                <a:effectLst>
                  <a:outerShdw blurRad="38100" dist="38100" dir="2700000" algn="tl">
                    <a:srgbClr val="000000"/>
                  </a:outerShdw>
                </a:effectLst>
              </a:rPr>
              <a:t>s Humanity</a:t>
            </a:r>
          </a:p>
          <a:p>
            <a:pPr marL="342900" indent="-342900" eaLnBrk="1" hangingPunct="1">
              <a:lnSpc>
                <a:spcPct val="90000"/>
              </a:lnSpc>
              <a:spcBef>
                <a:spcPct val="20000"/>
              </a:spcBef>
              <a:buClr>
                <a:schemeClr val="hlink"/>
              </a:buClr>
              <a:buSzPct val="80000"/>
              <a:buFont typeface="Arial" charset="0"/>
              <a:buNone/>
              <a:defRPr/>
            </a:pPr>
            <a:r>
              <a:rPr lang="en-US" sz="2400" b="1" dirty="0">
                <a:effectLst>
                  <a:outerShdw blurRad="38100" dist="38100" dir="2700000" algn="tl">
                    <a:srgbClr val="000000"/>
                  </a:outerShdw>
                </a:effectLst>
              </a:rPr>
              <a:t>Touched Jesus (1:1)</a:t>
            </a:r>
          </a:p>
          <a:p>
            <a:pPr marL="342900" indent="-342900" eaLnBrk="1" hangingPunct="1">
              <a:lnSpc>
                <a:spcPct val="90000"/>
              </a:lnSpc>
              <a:spcBef>
                <a:spcPct val="20000"/>
              </a:spcBef>
              <a:buClr>
                <a:schemeClr val="hlink"/>
              </a:buClr>
              <a:buSzPct val="80000"/>
              <a:buFont typeface="Arial" charset="0"/>
              <a:buNone/>
              <a:defRPr/>
            </a:pPr>
            <a:r>
              <a:rPr lang="en-US" sz="2400" b="1" dirty="0">
                <a:effectLst>
                  <a:outerShdw blurRad="38100" dist="38100" dir="2700000" algn="tl">
                    <a:srgbClr val="000000"/>
                  </a:outerShdw>
                </a:effectLst>
              </a:rPr>
              <a:t>Led to Asceticism</a:t>
            </a:r>
          </a:p>
          <a:p>
            <a:pPr marL="342900" indent="-342900" eaLnBrk="1" hangingPunct="1">
              <a:lnSpc>
                <a:spcPct val="90000"/>
              </a:lnSpc>
              <a:spcBef>
                <a:spcPct val="20000"/>
              </a:spcBef>
              <a:buClr>
                <a:schemeClr val="hlink"/>
              </a:buClr>
              <a:buSzPct val="80000"/>
              <a:buFont typeface="Arial" charset="0"/>
              <a:buNone/>
              <a:defRPr/>
            </a:pPr>
            <a:r>
              <a:rPr lang="en-US" sz="2400" b="1" dirty="0">
                <a:effectLst>
                  <a:outerShdw blurRad="38100" dist="38100" dir="2700000" algn="tl">
                    <a:srgbClr val="000000"/>
                  </a:outerShdw>
                </a:effectLst>
              </a:rPr>
              <a:t>Immorality exalted</a:t>
            </a:r>
          </a:p>
        </p:txBody>
      </p:sp>
      <p:sp>
        <p:nvSpPr>
          <p:cNvPr id="132106" name="Rectangle 10"/>
          <p:cNvSpPr>
            <a:spLocks noRot="1" noChangeArrowheads="1"/>
          </p:cNvSpPr>
          <p:nvPr/>
        </p:nvSpPr>
        <p:spPr bwMode="auto">
          <a:xfrm>
            <a:off x="4067944" y="2895600"/>
            <a:ext cx="5076056" cy="3962400"/>
          </a:xfrm>
          <a:prstGeom prst="rect">
            <a:avLst/>
          </a:prstGeom>
          <a:solidFill>
            <a:srgbClr val="C70045"/>
          </a:solidFill>
          <a:ln w="9525">
            <a:noFill/>
            <a:miter lim="800000"/>
            <a:headEnd/>
            <a:tailEnd/>
          </a:ln>
          <a:effectLst/>
        </p:spPr>
        <p:txBody>
          <a:bodyPr/>
          <a:lstStyle/>
          <a:p>
            <a:pPr marL="342900" indent="-342900" eaLnBrk="1" hangingPunct="1">
              <a:lnSpc>
                <a:spcPct val="90000"/>
              </a:lnSpc>
              <a:spcBef>
                <a:spcPct val="20000"/>
              </a:spcBef>
              <a:buClr>
                <a:schemeClr val="hlink"/>
              </a:buClr>
              <a:buSzPct val="80000"/>
              <a:buFont typeface="Arial" charset="0"/>
              <a:buNone/>
              <a:defRPr/>
            </a:pPr>
            <a:r>
              <a:rPr lang="en-US" sz="2400" b="1" u="sng" dirty="0" err="1">
                <a:effectLst>
                  <a:outerShdw blurRad="38100" dist="38100" dir="2700000" algn="tl">
                    <a:srgbClr val="000000"/>
                  </a:outerShdw>
                </a:effectLst>
              </a:rPr>
              <a:t>Cerinthian</a:t>
            </a:r>
            <a:r>
              <a:rPr lang="en-US" sz="2400" b="1" u="sng" dirty="0">
                <a:effectLst>
                  <a:outerShdw blurRad="38100" dist="38100" dir="2700000" algn="tl">
                    <a:srgbClr val="000000"/>
                  </a:outerShdw>
                </a:effectLst>
              </a:rPr>
              <a:t> Gnosticism</a:t>
            </a:r>
          </a:p>
          <a:p>
            <a:pPr marL="342900" indent="-342900" eaLnBrk="1" hangingPunct="1">
              <a:lnSpc>
                <a:spcPct val="90000"/>
              </a:lnSpc>
              <a:spcBef>
                <a:spcPct val="20000"/>
              </a:spcBef>
              <a:buClr>
                <a:schemeClr val="hlink"/>
              </a:buClr>
              <a:buSzPct val="80000"/>
              <a:buFont typeface="Arial" charset="0"/>
              <a:buNone/>
              <a:defRPr/>
            </a:pPr>
            <a:r>
              <a:rPr lang="en-US" sz="2400" b="1" dirty="0">
                <a:effectLst>
                  <a:outerShdw blurRad="38100" dist="38100" dir="2700000" algn="tl">
                    <a:srgbClr val="000000"/>
                  </a:outerShdw>
                </a:effectLst>
              </a:rPr>
              <a:t>From </a:t>
            </a:r>
            <a:r>
              <a:rPr lang="en-US" sz="2400" b="1" dirty="0" err="1">
                <a:effectLst>
                  <a:outerShdw blurRad="38100" dist="38100" dir="2700000" algn="tl">
                    <a:srgbClr val="000000"/>
                  </a:outerShdw>
                </a:effectLst>
              </a:rPr>
              <a:t>Cerinthus</a:t>
            </a:r>
            <a:r>
              <a:rPr lang="en-US" sz="2400" b="1" dirty="0">
                <a:effectLst>
                  <a:outerShdw blurRad="38100" dist="38100" dir="2700000" algn="tl">
                    <a:srgbClr val="000000"/>
                  </a:outerShdw>
                </a:effectLst>
              </a:rPr>
              <a:t>, founder in Asia</a:t>
            </a:r>
            <a:br>
              <a:rPr lang="en-US" sz="2400" b="1" dirty="0">
                <a:effectLst>
                  <a:outerShdw blurRad="38100" dist="38100" dir="2700000" algn="tl">
                    <a:srgbClr val="000000"/>
                  </a:outerShdw>
                </a:effectLst>
              </a:rPr>
            </a:br>
            <a:r>
              <a:rPr lang="en-US" sz="2400" b="1" dirty="0">
                <a:effectLst>
                  <a:outerShdw blurRad="38100" dist="38100" dir="2700000" algn="tl">
                    <a:srgbClr val="000000"/>
                  </a:outerShdw>
                </a:effectLst>
              </a:rPr>
              <a:t>(Christ only </a:t>
            </a:r>
            <a:r>
              <a:rPr lang="en-US" sz="2400" b="1" i="1" dirty="0">
                <a:effectLst>
                  <a:outerShdw blurRad="38100" dist="38100" dir="2700000" algn="tl">
                    <a:srgbClr val="000000"/>
                  </a:outerShdw>
                </a:effectLst>
              </a:rPr>
              <a:t>seemed</a:t>
            </a:r>
            <a:r>
              <a:rPr lang="en-US" sz="2400" b="1" dirty="0">
                <a:effectLst>
                  <a:outerShdw blurRad="38100" dist="38100" dir="2700000" algn="tl">
                    <a:srgbClr val="000000"/>
                  </a:outerShdw>
                </a:effectLst>
              </a:rPr>
              <a:t> to be God)</a:t>
            </a:r>
          </a:p>
          <a:p>
            <a:pPr marL="342900" indent="-342900" eaLnBrk="1" hangingPunct="1">
              <a:lnSpc>
                <a:spcPct val="90000"/>
              </a:lnSpc>
              <a:spcBef>
                <a:spcPct val="20000"/>
              </a:spcBef>
              <a:buClr>
                <a:schemeClr val="hlink"/>
              </a:buClr>
              <a:buSzPct val="80000"/>
              <a:buFont typeface="Arial" charset="0"/>
              <a:buNone/>
              <a:defRPr/>
            </a:pPr>
            <a:r>
              <a:rPr lang="en-US" sz="2400" b="1" dirty="0">
                <a:effectLst>
                  <a:outerShdw blurRad="38100" dist="38100" dir="2700000" algn="tl">
                    <a:srgbClr val="000000"/>
                  </a:outerShdw>
                </a:effectLst>
              </a:rPr>
              <a:t>Spirit is Good</a:t>
            </a:r>
          </a:p>
          <a:p>
            <a:pPr marL="342900" indent="-342900" eaLnBrk="1" hangingPunct="1">
              <a:lnSpc>
                <a:spcPct val="90000"/>
              </a:lnSpc>
              <a:spcBef>
                <a:spcPct val="20000"/>
              </a:spcBef>
              <a:buClr>
                <a:schemeClr val="hlink"/>
              </a:buClr>
              <a:buSzPct val="80000"/>
              <a:buFont typeface="Arial" charset="0"/>
              <a:buNone/>
              <a:defRPr/>
            </a:pPr>
            <a:r>
              <a:rPr lang="en-US" sz="2400" b="1" dirty="0">
                <a:effectLst>
                  <a:outerShdw blurRad="38100" dist="38100" dir="2700000" algn="tl">
                    <a:srgbClr val="000000"/>
                  </a:outerShdw>
                </a:effectLst>
              </a:rPr>
              <a:t>Exalted Knowledge (</a:t>
            </a:r>
            <a:r>
              <a:rPr lang="en-US" sz="2400" b="1" i="1" dirty="0">
                <a:effectLst>
                  <a:outerShdw blurRad="38100" dist="38100" dir="2700000" algn="tl">
                    <a:srgbClr val="000000"/>
                  </a:outerShdw>
                </a:effectLst>
              </a:rPr>
              <a:t>gnosis</a:t>
            </a:r>
            <a:r>
              <a:rPr lang="en-US" sz="2400" b="1" dirty="0">
                <a:effectLst>
                  <a:outerShdw blurRad="38100" dist="38100" dir="2700000" algn="tl">
                    <a:srgbClr val="000000"/>
                  </a:outerShdw>
                </a:effectLst>
              </a:rPr>
              <a:t>)</a:t>
            </a:r>
          </a:p>
          <a:p>
            <a:pPr marL="342900" indent="-342900" eaLnBrk="1" hangingPunct="1">
              <a:lnSpc>
                <a:spcPct val="90000"/>
              </a:lnSpc>
              <a:spcBef>
                <a:spcPct val="20000"/>
              </a:spcBef>
              <a:buClr>
                <a:schemeClr val="hlink"/>
              </a:buClr>
              <a:buSzPct val="80000"/>
              <a:buFont typeface="Arial" charset="0"/>
              <a:buNone/>
              <a:defRPr/>
            </a:pPr>
            <a:r>
              <a:rPr lang="en-US" sz="2400" b="1" dirty="0">
                <a:effectLst>
                  <a:outerShdw blurRad="38100" dist="38100" dir="2700000" algn="tl">
                    <a:srgbClr val="000000"/>
                  </a:outerShdw>
                </a:effectLst>
              </a:rPr>
              <a:t>Denied Christ</a:t>
            </a:r>
            <a:r>
              <a:rPr lang="fr-FR" altLang="ja-JP" sz="2400" b="1" dirty="0">
                <a:effectLst>
                  <a:outerShdw blurRad="38100" dist="38100" dir="2700000" algn="tl">
                    <a:srgbClr val="000000"/>
                  </a:outerShdw>
                </a:effectLst>
              </a:rPr>
              <a:t>'</a:t>
            </a:r>
            <a:r>
              <a:rPr lang="en-US" sz="2400" b="1" dirty="0">
                <a:effectLst>
                  <a:outerShdw blurRad="38100" dist="38100" dir="2700000" algn="tl">
                    <a:srgbClr val="000000"/>
                  </a:outerShdw>
                </a:effectLst>
              </a:rPr>
              <a:t>s Deity</a:t>
            </a:r>
          </a:p>
          <a:p>
            <a:pPr marL="342900" indent="-342900" eaLnBrk="1" hangingPunct="1">
              <a:lnSpc>
                <a:spcPct val="90000"/>
              </a:lnSpc>
              <a:spcBef>
                <a:spcPct val="20000"/>
              </a:spcBef>
              <a:buClr>
                <a:schemeClr val="hlink"/>
              </a:buClr>
              <a:buSzPct val="80000"/>
              <a:buFont typeface="Arial" charset="0"/>
              <a:buNone/>
              <a:defRPr/>
            </a:pPr>
            <a:r>
              <a:rPr lang="en-US" sz="2400" b="1" dirty="0">
                <a:effectLst>
                  <a:outerShdw blurRad="38100" dist="38100" dir="2700000" algn="tl">
                    <a:srgbClr val="000000"/>
                  </a:outerShdw>
                </a:effectLst>
              </a:rPr>
              <a:t>Water &amp; Blood (5:6)</a:t>
            </a:r>
          </a:p>
          <a:p>
            <a:pPr marL="342900" indent="-342900" eaLnBrk="1" hangingPunct="1">
              <a:lnSpc>
                <a:spcPct val="90000"/>
              </a:lnSpc>
              <a:spcBef>
                <a:spcPct val="20000"/>
              </a:spcBef>
              <a:buClr>
                <a:schemeClr val="hlink"/>
              </a:buClr>
              <a:buSzPct val="80000"/>
              <a:buFont typeface="Arial" charset="0"/>
              <a:buNone/>
              <a:defRPr/>
            </a:pPr>
            <a:r>
              <a:rPr lang="en-US" sz="2400" b="1" dirty="0">
                <a:effectLst>
                  <a:outerShdw blurRad="38100" dist="38100" dir="2700000" algn="tl">
                    <a:srgbClr val="000000"/>
                  </a:outerShdw>
                </a:effectLst>
              </a:rPr>
              <a:t>Led to Pride</a:t>
            </a:r>
          </a:p>
          <a:p>
            <a:pPr marL="342900" indent="-342900" eaLnBrk="1" hangingPunct="1">
              <a:lnSpc>
                <a:spcPct val="90000"/>
              </a:lnSpc>
              <a:spcBef>
                <a:spcPct val="20000"/>
              </a:spcBef>
              <a:buClr>
                <a:schemeClr val="hlink"/>
              </a:buClr>
              <a:buSzPct val="80000"/>
              <a:buFont typeface="Arial" charset="0"/>
              <a:buNone/>
              <a:defRPr/>
            </a:pPr>
            <a:r>
              <a:rPr lang="en-US" sz="2400" b="1" dirty="0">
                <a:effectLst>
                  <a:outerShdw blurRad="38100" dist="38100" dir="2700000" algn="tl">
                    <a:srgbClr val="000000"/>
                  </a:outerShdw>
                </a:effectLst>
              </a:rPr>
              <a:t>Education exalted</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2" descr="inception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51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1955" name="Picture 3" descr="InceptionCROP.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13" y="5741988"/>
            <a:ext cx="9272588" cy="109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6" name="Rectangle 2"/>
          <p:cNvSpPr>
            <a:spLocks noGrp="1" noRot="1" noChangeArrowheads="1"/>
          </p:cNvSpPr>
          <p:nvPr>
            <p:ph type="title"/>
          </p:nvPr>
        </p:nvSpPr>
        <p:spPr>
          <a:xfrm>
            <a:off x="0" y="5661248"/>
            <a:ext cx="9144000" cy="1260000"/>
          </a:xfrm>
          <a:solidFill>
            <a:srgbClr val="000000"/>
          </a:solidFill>
        </p:spPr>
        <p:txBody>
          <a:bodyPr/>
          <a:lstStyle/>
          <a:p>
            <a:pPr eaLnBrk="1" hangingPunct="1">
              <a:defRPr/>
            </a:pPr>
            <a:r>
              <a:rPr lang="en-US" sz="9600" spc="900" dirty="0">
                <a:solidFill>
                  <a:srgbClr val="E72019"/>
                </a:solidFill>
                <a:effectLst/>
                <a:latin typeface="Arial Black"/>
                <a:ea typeface="ＭＳ Ｐゴシック" charset="0"/>
                <a:cs typeface="Arial Black"/>
              </a:rPr>
              <a:t>INCEPTION</a:t>
            </a:r>
            <a:endParaRPr lang="en-US" sz="3600" spc="900" dirty="0">
              <a:solidFill>
                <a:srgbClr val="E72019"/>
              </a:solidFill>
              <a:effectLst/>
              <a:latin typeface="Arial Black"/>
              <a:ea typeface="ＭＳ Ｐゴシック" charset="0"/>
              <a:cs typeface="Arial Black"/>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9250" t="389" r="3780" b="2050"/>
          <a:stretch/>
        </p:blipFill>
        <p:spPr>
          <a:xfrm>
            <a:off x="0" y="0"/>
            <a:ext cx="9144000" cy="6858000"/>
          </a:xfrm>
          <a:prstGeom prst="rect">
            <a:avLst/>
          </a:prstGeom>
        </p:spPr>
      </p:pic>
      <p:sp>
        <p:nvSpPr>
          <p:cNvPr id="21506" name="Rectangle 2"/>
          <p:cNvSpPr>
            <a:spLocks noGrp="1" noRot="1" noChangeArrowheads="1"/>
          </p:cNvSpPr>
          <p:nvPr>
            <p:ph type="title"/>
          </p:nvPr>
        </p:nvSpPr>
        <p:spPr>
          <a:xfrm>
            <a:off x="4464050" y="0"/>
            <a:ext cx="4716463" cy="2060575"/>
          </a:xfrm>
          <a:solidFill>
            <a:srgbClr val="000000"/>
          </a:solidFill>
        </p:spPr>
        <p:txBody>
          <a:bodyPr/>
          <a:lstStyle/>
          <a:p>
            <a:pPr eaLnBrk="1" hangingPunct="1">
              <a:defRPr/>
            </a:pPr>
            <a:r>
              <a:rPr lang="en-US" sz="6000" dirty="0">
                <a:solidFill>
                  <a:srgbClr val="FF0000"/>
                </a:solidFill>
                <a:latin typeface="Aril" charset="0"/>
                <a:ea typeface="ＭＳ Ｐゴシック" charset="0"/>
              </a:rPr>
              <a:t>INCEPTION </a:t>
            </a:r>
            <a:br>
              <a:rPr lang="en-US" sz="3600" dirty="0">
                <a:solidFill>
                  <a:srgbClr val="FF0000"/>
                </a:solidFill>
                <a:latin typeface="Aril" charset="0"/>
                <a:ea typeface="ＭＳ Ｐゴシック" charset="0"/>
              </a:rPr>
            </a:br>
            <a:r>
              <a:rPr lang="en-US" sz="3600" dirty="0">
                <a:solidFill>
                  <a:srgbClr val="FF0000"/>
                </a:solidFill>
                <a:latin typeface="Aril" charset="0"/>
                <a:ea typeface="ＭＳ Ｐゴシック" charset="0"/>
              </a:rPr>
              <a:t>teaches dreams within dreams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2" descr="yangon136_medium_symbol_buddhis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525"/>
            <a:ext cx="9212263"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6" name="Rectangle 2"/>
          <p:cNvSpPr>
            <a:spLocks noGrp="1" noRot="1" noChangeArrowheads="1"/>
          </p:cNvSpPr>
          <p:nvPr>
            <p:ph type="title"/>
          </p:nvPr>
        </p:nvSpPr>
        <p:spPr>
          <a:xfrm>
            <a:off x="4356100" y="0"/>
            <a:ext cx="4716463" cy="2924944"/>
          </a:xfrm>
        </p:spPr>
        <p:txBody>
          <a:bodyPr anchor="t"/>
          <a:lstStyle/>
          <a:p>
            <a:pPr eaLnBrk="1" hangingPunct="1">
              <a:defRPr/>
            </a:pPr>
            <a:r>
              <a:rPr lang="en-US" dirty="0">
                <a:solidFill>
                  <a:schemeClr val="tx1"/>
                </a:solidFill>
                <a:latin typeface="Aril" charset="0"/>
                <a:ea typeface="ＭＳ Ｐゴシック" charset="0"/>
              </a:rPr>
              <a:t>Buddhism encourages lack of all desire</a:t>
            </a:r>
            <a:endParaRPr lang="en-US" sz="2400" dirty="0">
              <a:solidFill>
                <a:schemeClr val="tx1"/>
              </a:solidFill>
              <a:latin typeface="Aril" charset="0"/>
              <a:ea typeface="ＭＳ Ｐゴシック"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rot="16200000">
            <a:off x="-3044031" y="3044031"/>
            <a:ext cx="6858000" cy="769938"/>
          </a:xfrm>
        </p:spPr>
        <p:txBody>
          <a:bodyPr/>
          <a:lstStyle/>
          <a:p>
            <a:pPr eaLnBrk="1" hangingPunct="1">
              <a:defRPr/>
            </a:pPr>
            <a:r>
              <a:rPr lang="en-US" sz="4000" dirty="0">
                <a:solidFill>
                  <a:srgbClr val="FFFFFF"/>
                </a:solidFill>
              </a:rPr>
              <a:t>The Apostle</a:t>
            </a:r>
            <a:r>
              <a:rPr lang="fr-FR" sz="4000" dirty="0">
                <a:solidFill>
                  <a:srgbClr val="FFFFFF"/>
                </a:solidFill>
              </a:rPr>
              <a:t>'</a:t>
            </a:r>
            <a:r>
              <a:rPr lang="en-US" sz="4000" dirty="0">
                <a:solidFill>
                  <a:srgbClr val="FFFFFF"/>
                </a:solidFill>
              </a:rPr>
              <a:t>s Creed</a:t>
            </a:r>
          </a:p>
        </p:txBody>
      </p:sp>
      <p:pic>
        <p:nvPicPr>
          <p:cNvPr id="388099" name="Picture 2" descr="12apostles.jpg"/>
          <p:cNvPicPr>
            <a:picLocks noChangeAspect="1"/>
          </p:cNvPicPr>
          <p:nvPr/>
        </p:nvPicPr>
        <p:blipFill rotWithShape="1">
          <a:blip r:embed="rId3">
            <a:extLst>
              <a:ext uri="{28A0092B-C50C-407E-A947-70E740481C1C}">
                <a14:useLocalDpi xmlns:a14="http://schemas.microsoft.com/office/drawing/2010/main"/>
              </a:ext>
            </a:extLst>
          </a:blip>
          <a:srcRect b="19789"/>
          <a:stretch/>
        </p:blipFill>
        <p:spPr bwMode="auto">
          <a:xfrm>
            <a:off x="900113" y="-26987"/>
            <a:ext cx="8243887"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b="1" dirty="0">
                <a:solidFill>
                  <a:schemeClr val="bg1"/>
                </a:solidFill>
                <a:latin typeface="Arial"/>
                <a:cs typeface="Arial"/>
              </a:rPr>
              <a:t>153e</a:t>
            </a:r>
            <a:endParaRPr lang="en-US" sz="1800" dirty="0">
              <a:solidFill>
                <a:schemeClr val="bg1"/>
              </a:solidFill>
              <a:latin typeface="Arial"/>
              <a:cs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390146" name="Picture 2" descr="12apostl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8825" y="-26988"/>
            <a:ext cx="8385175"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827088" y="2266950"/>
            <a:ext cx="8316912" cy="3970338"/>
          </a:xfrm>
          <a:prstGeom prst="rect">
            <a:avLst/>
          </a:prstGeom>
          <a:noFill/>
          <a:effectLst/>
        </p:spPr>
        <p:txBody>
          <a:bodyPr>
            <a:spAutoFit/>
          </a:bodyPr>
          <a:lstStyle/>
          <a:p>
            <a:pPr algn="ctr" eaLnBrk="1" hangingPunct="1">
              <a:defRPr/>
            </a:pPr>
            <a:r>
              <a:rPr lang="en-US" sz="3600" b="1" dirty="0">
                <a:solidFill>
                  <a:srgbClr val="FFFFFF"/>
                </a:solidFill>
                <a:effectLst>
                  <a:outerShdw blurRad="38100" dist="38100" dir="2700000" algn="tl">
                    <a:srgbClr val="000000">
                      <a:alpha val="43137"/>
                    </a:srgbClr>
                  </a:outerShdw>
                </a:effectLst>
                <a:latin typeface="Arial"/>
                <a:cs typeface="Arial"/>
              </a:rPr>
              <a:t>And in Jesus Christ, his only Son, our Lord,</a:t>
            </a:r>
          </a:p>
          <a:p>
            <a:pPr algn="ctr" eaLnBrk="1" hangingPunct="1">
              <a:defRPr/>
            </a:pPr>
            <a:r>
              <a:rPr lang="en-US" sz="3600" b="1" dirty="0">
                <a:solidFill>
                  <a:srgbClr val="FFFFFF"/>
                </a:solidFill>
                <a:effectLst>
                  <a:outerShdw blurRad="38100" dist="38100" dir="2700000" algn="tl">
                    <a:srgbClr val="000000">
                      <a:alpha val="43137"/>
                    </a:srgbClr>
                  </a:outerShdw>
                </a:effectLst>
                <a:latin typeface="Arial"/>
                <a:cs typeface="Arial"/>
              </a:rPr>
              <a:t>who was conceived by the Holy Spirit,</a:t>
            </a:r>
          </a:p>
          <a:p>
            <a:pPr algn="ctr" eaLnBrk="1" hangingPunct="1">
              <a:defRPr/>
            </a:pPr>
            <a:r>
              <a:rPr lang="en-US" sz="3600" b="1" dirty="0">
                <a:solidFill>
                  <a:srgbClr val="FFFFFF"/>
                </a:solidFill>
                <a:effectLst>
                  <a:outerShdw blurRad="38100" dist="38100" dir="2700000" algn="tl">
                    <a:srgbClr val="000000">
                      <a:alpha val="43137"/>
                    </a:srgbClr>
                  </a:outerShdw>
                </a:effectLst>
                <a:latin typeface="Arial"/>
                <a:cs typeface="Arial"/>
              </a:rPr>
              <a:t>and born of the virgin Mary,</a:t>
            </a:r>
          </a:p>
          <a:p>
            <a:pPr algn="ctr" eaLnBrk="1" hangingPunct="1">
              <a:defRPr/>
            </a:pPr>
            <a:r>
              <a:rPr lang="en-US" sz="3600" b="1" dirty="0">
                <a:solidFill>
                  <a:srgbClr val="FFFFFF"/>
                </a:solidFill>
                <a:effectLst>
                  <a:outerShdw blurRad="38100" dist="38100" dir="2700000" algn="tl">
                    <a:srgbClr val="000000">
                      <a:alpha val="43137"/>
                    </a:srgbClr>
                  </a:outerShdw>
                </a:effectLst>
                <a:latin typeface="Arial"/>
                <a:cs typeface="Arial"/>
              </a:rPr>
              <a:t>suffered under Pontius Pilate,</a:t>
            </a:r>
          </a:p>
          <a:p>
            <a:pPr algn="ctr" eaLnBrk="1" hangingPunct="1">
              <a:defRPr/>
            </a:pPr>
            <a:r>
              <a:rPr lang="en-US" sz="3600" b="1" dirty="0">
                <a:solidFill>
                  <a:srgbClr val="FFFFFF"/>
                </a:solidFill>
                <a:effectLst>
                  <a:outerShdw blurRad="38100" dist="38100" dir="2700000" algn="tl">
                    <a:srgbClr val="000000">
                      <a:alpha val="43137"/>
                    </a:srgbClr>
                  </a:outerShdw>
                </a:effectLst>
                <a:latin typeface="Arial"/>
                <a:cs typeface="Arial"/>
              </a:rPr>
              <a:t>was crucified, died and was buried.</a:t>
            </a:r>
          </a:p>
        </p:txBody>
      </p:sp>
      <p:sp>
        <p:nvSpPr>
          <p:cNvPr id="2" name="Title 1"/>
          <p:cNvSpPr>
            <a:spLocks noGrp="1"/>
          </p:cNvSpPr>
          <p:nvPr>
            <p:ph type="title" idx="4294967295"/>
          </p:nvPr>
        </p:nvSpPr>
        <p:spPr>
          <a:xfrm rot="16200000">
            <a:off x="-3044031" y="3044031"/>
            <a:ext cx="6858000" cy="769938"/>
          </a:xfrm>
        </p:spPr>
        <p:txBody>
          <a:bodyPr/>
          <a:lstStyle/>
          <a:p>
            <a:pPr eaLnBrk="1" hangingPunct="1">
              <a:defRPr/>
            </a:pPr>
            <a:r>
              <a:rPr lang="en-US" sz="4000" dirty="0">
                <a:solidFill>
                  <a:srgbClr val="FFFFFF"/>
                </a:solidFill>
              </a:rPr>
              <a:t>The Apostle</a:t>
            </a:r>
            <a:r>
              <a:rPr lang="fr-FR" sz="4000" dirty="0">
                <a:solidFill>
                  <a:srgbClr val="FFFFFF"/>
                </a:solidFill>
              </a:rPr>
              <a:t>'</a:t>
            </a:r>
            <a:r>
              <a:rPr lang="en-US" sz="4000" dirty="0">
                <a:solidFill>
                  <a:srgbClr val="FFFFFF"/>
                </a:solidFill>
              </a:rPr>
              <a:t>s Creed</a:t>
            </a:r>
          </a:p>
        </p:txBody>
      </p:sp>
      <p:sp>
        <p:nvSpPr>
          <p:cNvPr id="9" name="TextBox 8"/>
          <p:cNvSpPr txBox="1"/>
          <p:nvPr/>
        </p:nvSpPr>
        <p:spPr>
          <a:xfrm>
            <a:off x="827088" y="-26988"/>
            <a:ext cx="8316912" cy="1754188"/>
          </a:xfrm>
          <a:prstGeom prst="rect">
            <a:avLst/>
          </a:prstGeom>
          <a:noFill/>
          <a:effectLst/>
        </p:spPr>
        <p:txBody>
          <a:bodyPr>
            <a:spAutoFit/>
          </a:bodyPr>
          <a:lstStyle/>
          <a:p>
            <a:pPr algn="ctr" eaLnBrk="1" hangingPunct="1">
              <a:defRPr/>
            </a:pPr>
            <a:r>
              <a:rPr lang="en-US" sz="3600" b="1" dirty="0">
                <a:solidFill>
                  <a:srgbClr val="FFFFFF"/>
                </a:solidFill>
                <a:effectLst>
                  <a:outerShdw blurRad="38100" dist="38100" dir="2700000" algn="tl">
                    <a:srgbClr val="000000">
                      <a:alpha val="43137"/>
                    </a:srgbClr>
                  </a:outerShdw>
                </a:effectLst>
                <a:latin typeface="Arial"/>
                <a:cs typeface="Arial"/>
              </a:rPr>
              <a:t> I believe in God, </a:t>
            </a:r>
            <a:br>
              <a:rPr lang="en-US" sz="3600" b="1" dirty="0">
                <a:solidFill>
                  <a:srgbClr val="FFFFFF"/>
                </a:solidFill>
                <a:effectLst>
                  <a:outerShdw blurRad="38100" dist="38100" dir="2700000" algn="tl">
                    <a:srgbClr val="000000">
                      <a:alpha val="43137"/>
                    </a:srgbClr>
                  </a:outerShdw>
                </a:effectLst>
                <a:latin typeface="Arial"/>
                <a:cs typeface="Arial"/>
              </a:rPr>
            </a:br>
            <a:r>
              <a:rPr lang="en-US" sz="3600" b="1" dirty="0">
                <a:solidFill>
                  <a:srgbClr val="FFFFFF"/>
                </a:solidFill>
                <a:effectLst>
                  <a:outerShdw blurRad="38100" dist="38100" dir="2700000" algn="tl">
                    <a:srgbClr val="000000">
                      <a:alpha val="43137"/>
                    </a:srgbClr>
                  </a:outerShdw>
                </a:effectLst>
                <a:latin typeface="Arial"/>
                <a:cs typeface="Arial"/>
              </a:rPr>
              <a:t>the Father Almighty,</a:t>
            </a:r>
          </a:p>
          <a:p>
            <a:pPr algn="ctr" eaLnBrk="1" hangingPunct="1">
              <a:defRPr/>
            </a:pPr>
            <a:r>
              <a:rPr lang="en-US" sz="3600" b="1" dirty="0">
                <a:solidFill>
                  <a:srgbClr val="FFFFFF"/>
                </a:solidFill>
                <a:effectLst>
                  <a:outerShdw blurRad="38100" dist="38100" dir="2700000" algn="tl">
                    <a:srgbClr val="000000">
                      <a:alpha val="43137"/>
                    </a:srgbClr>
                  </a:outerShdw>
                </a:effectLst>
                <a:latin typeface="Arial"/>
                <a:cs typeface="Arial"/>
              </a:rPr>
              <a:t>maker of heaven and earth.</a:t>
            </a:r>
          </a:p>
        </p:txBody>
      </p:sp>
      <p:sp>
        <p:nvSpPr>
          <p:cNvPr id="6"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b="1" dirty="0">
                <a:solidFill>
                  <a:srgbClr val="FFFFFF"/>
                </a:solidFill>
                <a:latin typeface="Arial"/>
                <a:cs typeface="Arial"/>
              </a:rPr>
              <a:t>153e</a:t>
            </a:r>
            <a:endParaRPr lang="en-US" sz="1800" dirty="0">
              <a:solidFill>
                <a:srgbClr val="FFFFFF"/>
              </a:solidFill>
              <a:latin typeface="Arial"/>
              <a:cs typeface="Arial"/>
            </a:endParaRPr>
          </a:p>
        </p:txBody>
      </p:sp>
      <p:grpSp>
        <p:nvGrpSpPr>
          <p:cNvPr id="14" name="Group 13"/>
          <p:cNvGrpSpPr>
            <a:grpSpLocks/>
          </p:cNvGrpSpPr>
          <p:nvPr/>
        </p:nvGrpSpPr>
        <p:grpSpPr bwMode="auto">
          <a:xfrm>
            <a:off x="1331913" y="33338"/>
            <a:ext cx="5976937" cy="2087562"/>
            <a:chOff x="1331640" y="32544"/>
            <a:chExt cx="5976664" cy="2088232"/>
          </a:xfrm>
        </p:grpSpPr>
        <p:sp>
          <p:nvSpPr>
            <p:cNvPr id="12" name="Rounded Rectangular Callout 11"/>
            <p:cNvSpPr/>
            <p:nvPr/>
          </p:nvSpPr>
          <p:spPr>
            <a:xfrm rot="10800000" flipV="1">
              <a:off x="1331640" y="32544"/>
              <a:ext cx="5976664" cy="2088232"/>
            </a:xfrm>
            <a:prstGeom prst="wedgeRoundRectCallout">
              <a:avLst>
                <a:gd name="adj1" fmla="val -7871"/>
                <a:gd name="adj2" fmla="val 117235"/>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90162" name="TextBox 12"/>
            <p:cNvSpPr txBox="1">
              <a:spLocks noChangeArrowheads="1"/>
            </p:cNvSpPr>
            <p:nvPr/>
          </p:nvSpPr>
          <p:spPr bwMode="auto">
            <a:xfrm>
              <a:off x="1691680" y="176560"/>
              <a:ext cx="5400600"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800" b="1"/>
                <a:t>Jesus didn</a:t>
              </a:r>
              <a:r>
                <a:rPr lang="fr-FR" sz="2800" b="1"/>
                <a:t>'</a:t>
              </a:r>
              <a:r>
                <a:rPr lang="en-US" sz="2800" b="1"/>
                <a:t>t just become "the Christ" at his baptism, as Gnostics claimed.  He was conceived by the Spirit. </a:t>
              </a:r>
            </a:p>
          </p:txBody>
        </p:sp>
      </p:grpSp>
      <p:grpSp>
        <p:nvGrpSpPr>
          <p:cNvPr id="10" name="Group 9"/>
          <p:cNvGrpSpPr>
            <a:grpSpLocks/>
          </p:cNvGrpSpPr>
          <p:nvPr/>
        </p:nvGrpSpPr>
        <p:grpSpPr bwMode="auto">
          <a:xfrm>
            <a:off x="1619250" y="2060575"/>
            <a:ext cx="5976938" cy="2089150"/>
            <a:chOff x="1619672" y="2060848"/>
            <a:chExt cx="5976664" cy="2088232"/>
          </a:xfrm>
        </p:grpSpPr>
        <p:sp>
          <p:nvSpPr>
            <p:cNvPr id="7" name="Rounded Rectangular Callout 6"/>
            <p:cNvSpPr/>
            <p:nvPr/>
          </p:nvSpPr>
          <p:spPr>
            <a:xfrm flipV="1">
              <a:off x="1619672" y="2060848"/>
              <a:ext cx="5976664" cy="2088232"/>
            </a:xfrm>
            <a:prstGeom prst="wedgeRoundRectCallout">
              <a:avLst>
                <a:gd name="adj1" fmla="val -27845"/>
                <a:gd name="adj2" fmla="val 67365"/>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90160" name="TextBox 7"/>
            <p:cNvSpPr txBox="1">
              <a:spLocks noChangeArrowheads="1"/>
            </p:cNvSpPr>
            <p:nvPr/>
          </p:nvSpPr>
          <p:spPr bwMode="auto">
            <a:xfrm>
              <a:off x="1979712" y="2204864"/>
              <a:ext cx="5400600"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800" b="1"/>
                <a:t>Gnostics taught that the world was created by a Demiurge since it is material and "therefore evil"</a:t>
              </a:r>
            </a:p>
          </p:txBody>
        </p:sp>
      </p:grpSp>
      <p:grpSp>
        <p:nvGrpSpPr>
          <p:cNvPr id="18" name="Group 17"/>
          <p:cNvGrpSpPr>
            <a:grpSpLocks/>
          </p:cNvGrpSpPr>
          <p:nvPr/>
        </p:nvGrpSpPr>
        <p:grpSpPr bwMode="auto">
          <a:xfrm>
            <a:off x="3059113" y="2445566"/>
            <a:ext cx="5976937" cy="1488259"/>
            <a:chOff x="3059832" y="2446129"/>
            <a:chExt cx="5976664" cy="1486927"/>
          </a:xfrm>
        </p:grpSpPr>
        <p:sp>
          <p:nvSpPr>
            <p:cNvPr id="16" name="Rounded Rectangular Callout 15"/>
            <p:cNvSpPr/>
            <p:nvPr/>
          </p:nvSpPr>
          <p:spPr>
            <a:xfrm rot="10800000" flipV="1">
              <a:off x="3059832" y="2492896"/>
              <a:ext cx="5976664" cy="1440160"/>
            </a:xfrm>
            <a:prstGeom prst="wedgeRoundRectCallout">
              <a:avLst>
                <a:gd name="adj1" fmla="val 42149"/>
                <a:gd name="adj2" fmla="val 99211"/>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90158" name="TextBox 16"/>
            <p:cNvSpPr txBox="1">
              <a:spLocks noChangeArrowheads="1"/>
            </p:cNvSpPr>
            <p:nvPr/>
          </p:nvSpPr>
          <p:spPr bwMode="auto">
            <a:xfrm>
              <a:off x="3419872" y="2446129"/>
              <a:ext cx="5400600" cy="1383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800" b="1"/>
                <a:t>Christ must have really been a man since he was born, he suffered, and he died.</a:t>
              </a:r>
            </a:p>
          </p:txBody>
        </p:sp>
      </p:grpSp>
      <p:grpSp>
        <p:nvGrpSpPr>
          <p:cNvPr id="22" name="Group 21"/>
          <p:cNvGrpSpPr>
            <a:grpSpLocks/>
          </p:cNvGrpSpPr>
          <p:nvPr/>
        </p:nvGrpSpPr>
        <p:grpSpPr bwMode="auto">
          <a:xfrm>
            <a:off x="900113" y="5859463"/>
            <a:ext cx="8064500" cy="1020762"/>
            <a:chOff x="899592" y="5859269"/>
            <a:chExt cx="8064896" cy="1021435"/>
          </a:xfrm>
        </p:grpSpPr>
        <p:sp>
          <p:nvSpPr>
            <p:cNvPr id="20" name="Rounded Rectangular Callout 19"/>
            <p:cNvSpPr/>
            <p:nvPr/>
          </p:nvSpPr>
          <p:spPr>
            <a:xfrm flipV="1">
              <a:off x="899592" y="5876743"/>
              <a:ext cx="8064896" cy="1003961"/>
            </a:xfrm>
            <a:prstGeom prst="wedgeRoundRectCallout">
              <a:avLst>
                <a:gd name="adj1" fmla="val 28207"/>
                <a:gd name="adj2" fmla="val 82071"/>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90156" name="TextBox 20"/>
            <p:cNvSpPr txBox="1">
              <a:spLocks noChangeArrowheads="1"/>
            </p:cNvSpPr>
            <p:nvPr/>
          </p:nvSpPr>
          <p:spPr bwMode="auto">
            <a:xfrm>
              <a:off x="1115616" y="5859269"/>
              <a:ext cx="7776864"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800" b="1"/>
                <a:t>His death was not myth but in history during Pilate</a:t>
              </a:r>
              <a:r>
                <a:rPr lang="fr-FR" sz="2800" b="1"/>
                <a:t>'</a:t>
              </a:r>
              <a:r>
                <a:rPr lang="en-US" sz="2800" b="1"/>
                <a:t>s rule (AD 26-36).</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nodeType="clickEffect">
                                  <p:stCondLst>
                                    <p:cond delay="0"/>
                                  </p:stCondLst>
                                  <p:childTnLst>
                                    <p:animEffect transition="out" filter="blinds(horizontal)">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xit" presetSubtype="10" fill="hold" nodeType="clickEffect">
                                  <p:stCondLst>
                                    <p:cond delay="0"/>
                                  </p:stCondLst>
                                  <p:childTnLst>
                                    <p:animEffect transition="out" filter="blinds(horizontal)">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up)">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392194" name="Picture 2" descr="12apostl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8825" y="-26988"/>
            <a:ext cx="8385175"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rot="16200000">
            <a:off x="-3044031" y="3044031"/>
            <a:ext cx="6858000" cy="769938"/>
          </a:xfrm>
        </p:spPr>
        <p:txBody>
          <a:bodyPr/>
          <a:lstStyle/>
          <a:p>
            <a:pPr eaLnBrk="1" hangingPunct="1">
              <a:defRPr/>
            </a:pPr>
            <a:r>
              <a:rPr lang="en-US" sz="4000" dirty="0">
                <a:solidFill>
                  <a:srgbClr val="FFFFFF"/>
                </a:solidFill>
              </a:rPr>
              <a:t>The Apostle</a:t>
            </a:r>
            <a:r>
              <a:rPr lang="fr-FR" sz="4000" dirty="0">
                <a:solidFill>
                  <a:srgbClr val="FFFFFF"/>
                </a:solidFill>
              </a:rPr>
              <a:t>'</a:t>
            </a:r>
            <a:r>
              <a:rPr lang="en-US" sz="4000" dirty="0">
                <a:solidFill>
                  <a:srgbClr val="FFFFFF"/>
                </a:solidFill>
              </a:rPr>
              <a:t>s Creed</a:t>
            </a:r>
          </a:p>
        </p:txBody>
      </p:sp>
      <p:sp>
        <p:nvSpPr>
          <p:cNvPr id="5" name="TextBox 4"/>
          <p:cNvSpPr txBox="1"/>
          <p:nvPr/>
        </p:nvSpPr>
        <p:spPr>
          <a:xfrm>
            <a:off x="827088" y="954088"/>
            <a:ext cx="8316912" cy="4524375"/>
          </a:xfrm>
          <a:prstGeom prst="rect">
            <a:avLst/>
          </a:prstGeom>
          <a:noFill/>
          <a:effectLst/>
        </p:spPr>
        <p:txBody>
          <a:bodyPr>
            <a:spAutoFit/>
          </a:bodyPr>
          <a:lstStyle/>
          <a:p>
            <a:pPr algn="ctr" eaLnBrk="1" hangingPunct="1">
              <a:defRPr/>
            </a:pPr>
            <a:r>
              <a:rPr lang="en-US" sz="3600" b="1" dirty="0">
                <a:solidFill>
                  <a:srgbClr val="FFFFFF"/>
                </a:solidFill>
                <a:effectLst>
                  <a:outerShdw blurRad="38100" dist="38100" dir="2700000" algn="tl">
                    <a:srgbClr val="000000">
                      <a:alpha val="43137"/>
                    </a:srgbClr>
                  </a:outerShdw>
                </a:effectLst>
                <a:latin typeface="Arial"/>
                <a:cs typeface="Arial"/>
              </a:rPr>
              <a:t>He descended into hell.</a:t>
            </a:r>
          </a:p>
          <a:p>
            <a:pPr algn="ctr" eaLnBrk="1" hangingPunct="1">
              <a:defRPr/>
            </a:pPr>
            <a:r>
              <a:rPr lang="en-US" sz="3600" b="1" dirty="0">
                <a:solidFill>
                  <a:srgbClr val="FFFFFF"/>
                </a:solidFill>
                <a:effectLst>
                  <a:outerShdw blurRad="38100" dist="38100" dir="2700000" algn="tl">
                    <a:srgbClr val="000000">
                      <a:alpha val="43137"/>
                    </a:srgbClr>
                  </a:outerShdw>
                </a:effectLst>
                <a:latin typeface="Arial"/>
                <a:cs typeface="Arial"/>
              </a:rPr>
              <a:t>On the third day He rose again from the dead.</a:t>
            </a:r>
          </a:p>
          <a:p>
            <a:pPr algn="ctr" eaLnBrk="1" hangingPunct="1">
              <a:defRPr/>
            </a:pPr>
            <a:r>
              <a:rPr lang="en-US" sz="3600" b="1" dirty="0">
                <a:solidFill>
                  <a:srgbClr val="FFFFFF"/>
                </a:solidFill>
                <a:effectLst>
                  <a:outerShdw blurRad="38100" dist="38100" dir="2700000" algn="tl">
                    <a:srgbClr val="000000">
                      <a:alpha val="43137"/>
                    </a:srgbClr>
                  </a:outerShdw>
                </a:effectLst>
                <a:latin typeface="Arial"/>
                <a:cs typeface="Arial"/>
              </a:rPr>
              <a:t>He ascended into heaven </a:t>
            </a:r>
            <a:br>
              <a:rPr lang="en-US" sz="3600" b="1" dirty="0">
                <a:solidFill>
                  <a:srgbClr val="FFFFFF"/>
                </a:solidFill>
                <a:effectLst>
                  <a:outerShdw blurRad="38100" dist="38100" dir="2700000" algn="tl">
                    <a:srgbClr val="000000">
                      <a:alpha val="43137"/>
                    </a:srgbClr>
                  </a:outerShdw>
                </a:effectLst>
                <a:latin typeface="Arial"/>
                <a:cs typeface="Arial"/>
              </a:rPr>
            </a:br>
            <a:r>
              <a:rPr lang="en-US" sz="3600" b="1" dirty="0">
                <a:solidFill>
                  <a:srgbClr val="FFFFFF"/>
                </a:solidFill>
                <a:effectLst>
                  <a:outerShdw blurRad="38100" dist="38100" dir="2700000" algn="tl">
                    <a:srgbClr val="000000">
                      <a:alpha val="43137"/>
                    </a:srgbClr>
                  </a:outerShdw>
                </a:effectLst>
                <a:latin typeface="Arial"/>
                <a:cs typeface="Arial"/>
              </a:rPr>
              <a:t>and sits at the right hand of God the Father Almighty.</a:t>
            </a:r>
          </a:p>
          <a:p>
            <a:pPr algn="ctr" eaLnBrk="1" hangingPunct="1">
              <a:defRPr/>
            </a:pPr>
            <a:r>
              <a:rPr lang="en-US" sz="3600" b="1" dirty="0">
                <a:solidFill>
                  <a:srgbClr val="FFFFFF"/>
                </a:solidFill>
                <a:effectLst>
                  <a:outerShdw blurRad="38100" dist="38100" dir="2700000" algn="tl">
                    <a:srgbClr val="000000">
                      <a:alpha val="43137"/>
                    </a:srgbClr>
                  </a:outerShdw>
                </a:effectLst>
                <a:latin typeface="Arial"/>
                <a:cs typeface="Arial"/>
              </a:rPr>
              <a:t>From thence He will come to judge the living and the dead.</a:t>
            </a:r>
          </a:p>
        </p:txBody>
      </p:sp>
      <p:sp>
        <p:nvSpPr>
          <p:cNvPr id="6"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b="1" dirty="0">
                <a:solidFill>
                  <a:schemeClr val="bg1"/>
                </a:solidFill>
                <a:latin typeface="Arial"/>
                <a:cs typeface="Arial"/>
              </a:rPr>
              <a:t>153e</a:t>
            </a:r>
            <a:endParaRPr lang="en-US" sz="1800" dirty="0">
              <a:solidFill>
                <a:schemeClr val="bg1"/>
              </a:solidFill>
              <a:latin typeface="Arial"/>
              <a:cs typeface="Arial"/>
            </a:endParaRPr>
          </a:p>
        </p:txBody>
      </p:sp>
      <p:grpSp>
        <p:nvGrpSpPr>
          <p:cNvPr id="7" name="Group 6"/>
          <p:cNvGrpSpPr>
            <a:grpSpLocks/>
          </p:cNvGrpSpPr>
          <p:nvPr/>
        </p:nvGrpSpPr>
        <p:grpSpPr bwMode="auto">
          <a:xfrm>
            <a:off x="827088" y="33338"/>
            <a:ext cx="7489825" cy="1457325"/>
            <a:chOff x="3059832" y="2492896"/>
            <a:chExt cx="5976664" cy="1457003"/>
          </a:xfrm>
        </p:grpSpPr>
        <p:sp>
          <p:nvSpPr>
            <p:cNvPr id="8" name="Rounded Rectangular Callout 7"/>
            <p:cNvSpPr/>
            <p:nvPr/>
          </p:nvSpPr>
          <p:spPr>
            <a:xfrm rot="10800000" flipV="1">
              <a:off x="3059832" y="2492896"/>
              <a:ext cx="5976664" cy="1439544"/>
            </a:xfrm>
            <a:prstGeom prst="wedgeRoundRectCallout">
              <a:avLst>
                <a:gd name="adj1" fmla="val -30226"/>
                <a:gd name="adj2" fmla="val 67977"/>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92200" name="TextBox 9"/>
            <p:cNvSpPr txBox="1">
              <a:spLocks noChangeArrowheads="1"/>
            </p:cNvSpPr>
            <p:nvPr/>
          </p:nvSpPr>
          <p:spPr bwMode="auto">
            <a:xfrm>
              <a:off x="3117300" y="2564904"/>
              <a:ext cx="5919196"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800" b="1"/>
                <a:t>Christ</a:t>
              </a:r>
              <a:r>
                <a:rPr lang="fr-FR" sz="2800" b="1"/>
                <a:t>'</a:t>
              </a:r>
              <a:r>
                <a:rPr lang="en-US" sz="2800" b="1"/>
                <a:t>s resurrection was bodily, in contrast to "spiritual resurrection" of the Gnostic </a:t>
              </a:r>
              <a:r>
                <a:rPr lang="en-US" sz="2800" b="1" i="1"/>
                <a:t>Gospel of Thomas</a:t>
              </a:r>
              <a:r>
                <a:rPr lang="en-US" sz="2800" b="1"/>
                <a: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394242" name="Picture 2" descr="12apostl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8825" y="-26988"/>
            <a:ext cx="8385175"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rot="16200000">
            <a:off x="-3044031" y="3044031"/>
            <a:ext cx="6858000" cy="769938"/>
          </a:xfrm>
        </p:spPr>
        <p:txBody>
          <a:bodyPr/>
          <a:lstStyle/>
          <a:p>
            <a:pPr eaLnBrk="1" hangingPunct="1">
              <a:defRPr/>
            </a:pPr>
            <a:r>
              <a:rPr lang="en-US" sz="4000" dirty="0">
                <a:solidFill>
                  <a:srgbClr val="FFFFFF"/>
                </a:solidFill>
              </a:rPr>
              <a:t>The Apostle</a:t>
            </a:r>
            <a:r>
              <a:rPr lang="fr-FR" sz="4000" dirty="0">
                <a:solidFill>
                  <a:srgbClr val="FFFFFF"/>
                </a:solidFill>
              </a:rPr>
              <a:t>'</a:t>
            </a:r>
            <a:r>
              <a:rPr lang="en-US" sz="4000" dirty="0">
                <a:solidFill>
                  <a:srgbClr val="FFFFFF"/>
                </a:solidFill>
              </a:rPr>
              <a:t>s Creed</a:t>
            </a:r>
          </a:p>
        </p:txBody>
      </p:sp>
      <p:sp>
        <p:nvSpPr>
          <p:cNvPr id="5" name="TextBox 4"/>
          <p:cNvSpPr txBox="1"/>
          <p:nvPr/>
        </p:nvSpPr>
        <p:spPr>
          <a:xfrm>
            <a:off x="827088" y="1601788"/>
            <a:ext cx="8316912" cy="1754187"/>
          </a:xfrm>
          <a:prstGeom prst="rect">
            <a:avLst/>
          </a:prstGeom>
          <a:noFill/>
          <a:effectLst/>
        </p:spPr>
        <p:txBody>
          <a:bodyPr>
            <a:spAutoFit/>
          </a:bodyPr>
          <a:lstStyle/>
          <a:p>
            <a:pPr algn="ctr" eaLnBrk="1" hangingPunct="1">
              <a:defRPr/>
            </a:pPr>
            <a:r>
              <a:rPr lang="en-US" sz="3600" b="1" dirty="0">
                <a:solidFill>
                  <a:srgbClr val="FFFFFF"/>
                </a:solidFill>
                <a:effectLst>
                  <a:outerShdw blurRad="38100" dist="38100" dir="2700000" algn="tl">
                    <a:srgbClr val="000000">
                      <a:alpha val="43137"/>
                    </a:srgbClr>
                  </a:outerShdw>
                </a:effectLst>
                <a:latin typeface="Arial"/>
                <a:cs typeface="Arial"/>
              </a:rPr>
              <a:t>I believe in the Holy Spirit,</a:t>
            </a:r>
          </a:p>
          <a:p>
            <a:pPr algn="ctr" eaLnBrk="1" hangingPunct="1">
              <a:defRPr/>
            </a:pPr>
            <a:r>
              <a:rPr lang="en-US" sz="3600" b="1" dirty="0">
                <a:solidFill>
                  <a:srgbClr val="FFFFFF"/>
                </a:solidFill>
                <a:effectLst>
                  <a:outerShdw blurRad="38100" dist="38100" dir="2700000" algn="tl">
                    <a:srgbClr val="000000">
                      <a:alpha val="43137"/>
                    </a:srgbClr>
                  </a:outerShdw>
                </a:effectLst>
                <a:latin typeface="Arial"/>
                <a:cs typeface="Arial"/>
              </a:rPr>
              <a:t>the holy Christian church,</a:t>
            </a:r>
          </a:p>
          <a:p>
            <a:pPr algn="ctr" eaLnBrk="1" hangingPunct="1">
              <a:defRPr/>
            </a:pPr>
            <a:r>
              <a:rPr lang="en-US" sz="3600" b="1" dirty="0">
                <a:solidFill>
                  <a:srgbClr val="FFFFFF"/>
                </a:solidFill>
                <a:effectLst>
                  <a:outerShdw blurRad="38100" dist="38100" dir="2700000" algn="tl">
                    <a:srgbClr val="000000">
                      <a:alpha val="43137"/>
                    </a:srgbClr>
                  </a:outerShdw>
                </a:effectLst>
                <a:latin typeface="Arial"/>
                <a:cs typeface="Arial"/>
              </a:rPr>
              <a:t>the communion of saints,</a:t>
            </a:r>
          </a:p>
        </p:txBody>
      </p:sp>
      <p:sp>
        <p:nvSpPr>
          <p:cNvPr id="6"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b="1" dirty="0">
                <a:solidFill>
                  <a:srgbClr val="FFFFFF"/>
                </a:solidFill>
                <a:latin typeface="Arial"/>
                <a:cs typeface="Arial"/>
              </a:rPr>
              <a:t>153e</a:t>
            </a:r>
            <a:endParaRPr lang="en-US" sz="1800" dirty="0">
              <a:solidFill>
                <a:srgbClr val="FFFFFF"/>
              </a:solidFill>
              <a:latin typeface="Arial"/>
              <a:cs typeface="Arial"/>
            </a:endParaRPr>
          </a:p>
        </p:txBody>
      </p:sp>
      <p:sp>
        <p:nvSpPr>
          <p:cNvPr id="7" name="TextBox 6"/>
          <p:cNvSpPr txBox="1"/>
          <p:nvPr/>
        </p:nvSpPr>
        <p:spPr>
          <a:xfrm>
            <a:off x="827088" y="3281363"/>
            <a:ext cx="8316912" cy="2308225"/>
          </a:xfrm>
          <a:prstGeom prst="rect">
            <a:avLst/>
          </a:prstGeom>
          <a:noFill/>
          <a:effectLst/>
        </p:spPr>
        <p:txBody>
          <a:bodyPr>
            <a:spAutoFit/>
          </a:bodyPr>
          <a:lstStyle/>
          <a:p>
            <a:pPr algn="ctr" eaLnBrk="1" hangingPunct="1">
              <a:defRPr/>
            </a:pPr>
            <a:r>
              <a:rPr lang="en-US" sz="3600" b="1" dirty="0">
                <a:solidFill>
                  <a:srgbClr val="FFFFFF"/>
                </a:solidFill>
                <a:effectLst>
                  <a:outerShdw blurRad="38100" dist="38100" dir="2700000" algn="tl">
                    <a:srgbClr val="000000">
                      <a:alpha val="43137"/>
                    </a:srgbClr>
                  </a:outerShdw>
                </a:effectLst>
                <a:latin typeface="Arial"/>
                <a:cs typeface="Arial"/>
              </a:rPr>
              <a:t>the forgiveness of sins,</a:t>
            </a:r>
          </a:p>
          <a:p>
            <a:pPr algn="ctr" eaLnBrk="1" hangingPunct="1">
              <a:defRPr/>
            </a:pPr>
            <a:r>
              <a:rPr lang="en-US" sz="3600" b="1" dirty="0">
                <a:solidFill>
                  <a:srgbClr val="FFFFFF"/>
                </a:solidFill>
                <a:effectLst>
                  <a:outerShdw blurRad="38100" dist="38100" dir="2700000" algn="tl">
                    <a:srgbClr val="000000">
                      <a:alpha val="43137"/>
                    </a:srgbClr>
                  </a:outerShdw>
                </a:effectLst>
                <a:latin typeface="Arial"/>
                <a:cs typeface="Arial"/>
              </a:rPr>
              <a:t>the resurrection of the body,</a:t>
            </a:r>
          </a:p>
          <a:p>
            <a:pPr algn="ctr" eaLnBrk="1" hangingPunct="1">
              <a:defRPr/>
            </a:pPr>
            <a:r>
              <a:rPr lang="en-US" sz="3600" b="1" dirty="0">
                <a:solidFill>
                  <a:srgbClr val="FFFFFF"/>
                </a:solidFill>
                <a:effectLst>
                  <a:outerShdw blurRad="38100" dist="38100" dir="2700000" algn="tl">
                    <a:srgbClr val="000000">
                      <a:alpha val="43137"/>
                    </a:srgbClr>
                  </a:outerShdw>
                </a:effectLst>
                <a:latin typeface="Arial"/>
                <a:cs typeface="Arial"/>
              </a:rPr>
              <a:t>and the life everlasting. </a:t>
            </a:r>
            <a:br>
              <a:rPr lang="en-US" sz="3600" b="1" dirty="0">
                <a:solidFill>
                  <a:srgbClr val="FFFFFF"/>
                </a:solidFill>
                <a:effectLst>
                  <a:outerShdw blurRad="38100" dist="38100" dir="2700000" algn="tl">
                    <a:srgbClr val="000000">
                      <a:alpha val="43137"/>
                    </a:srgbClr>
                  </a:outerShdw>
                </a:effectLst>
                <a:latin typeface="Arial"/>
                <a:cs typeface="Arial"/>
              </a:rPr>
            </a:br>
            <a:r>
              <a:rPr lang="en-US" sz="3600" b="1" dirty="0">
                <a:solidFill>
                  <a:srgbClr val="FFFFFF"/>
                </a:solidFill>
                <a:effectLst>
                  <a:outerShdw blurRad="38100" dist="38100" dir="2700000" algn="tl">
                    <a:srgbClr val="000000">
                      <a:alpha val="43137"/>
                    </a:srgbClr>
                  </a:outerShdw>
                </a:effectLst>
                <a:latin typeface="Arial"/>
                <a:cs typeface="Arial"/>
              </a:rPr>
              <a:t>Amen.</a:t>
            </a:r>
          </a:p>
        </p:txBody>
      </p:sp>
      <p:grpSp>
        <p:nvGrpSpPr>
          <p:cNvPr id="8" name="Group 7"/>
          <p:cNvGrpSpPr>
            <a:grpSpLocks/>
          </p:cNvGrpSpPr>
          <p:nvPr/>
        </p:nvGrpSpPr>
        <p:grpSpPr bwMode="auto">
          <a:xfrm>
            <a:off x="827088" y="33338"/>
            <a:ext cx="7489825" cy="2074862"/>
            <a:chOff x="3059832" y="2492896"/>
            <a:chExt cx="5976664" cy="1440160"/>
          </a:xfrm>
        </p:grpSpPr>
        <p:sp>
          <p:nvSpPr>
            <p:cNvPr id="9" name="Rounded Rectangular Callout 8"/>
            <p:cNvSpPr/>
            <p:nvPr/>
          </p:nvSpPr>
          <p:spPr>
            <a:xfrm rot="10800000" flipV="1">
              <a:off x="3059832" y="2492896"/>
              <a:ext cx="5976664" cy="1440160"/>
            </a:xfrm>
            <a:prstGeom prst="wedgeRoundRectCallout">
              <a:avLst>
                <a:gd name="adj1" fmla="val -30226"/>
                <a:gd name="adj2" fmla="val 67977"/>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94255" name="TextBox 9"/>
            <p:cNvSpPr txBox="1">
              <a:spLocks noChangeArrowheads="1"/>
            </p:cNvSpPr>
            <p:nvPr/>
          </p:nvSpPr>
          <p:spPr bwMode="auto">
            <a:xfrm>
              <a:off x="3289704" y="2564904"/>
              <a:ext cx="5631856" cy="1260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800" b="1"/>
                <a:t>Instead of salvation by "special knowledge" (</a:t>
              </a:r>
              <a:r>
                <a:rPr lang="en-US" sz="2800" b="1" i="1"/>
                <a:t>gnosis</a:t>
              </a:r>
              <a:r>
                <a:rPr lang="en-US" sz="2800" b="1"/>
                <a:t>) for only a special few, all saints in the universal ("catholic") church hold these truths.</a:t>
              </a:r>
            </a:p>
          </p:txBody>
        </p:sp>
      </p:grpSp>
      <p:grpSp>
        <p:nvGrpSpPr>
          <p:cNvPr id="11" name="Group 10"/>
          <p:cNvGrpSpPr>
            <a:grpSpLocks/>
          </p:cNvGrpSpPr>
          <p:nvPr/>
        </p:nvGrpSpPr>
        <p:grpSpPr bwMode="auto">
          <a:xfrm>
            <a:off x="827088" y="5229225"/>
            <a:ext cx="8208962" cy="1589088"/>
            <a:chOff x="1619672" y="2446436"/>
            <a:chExt cx="5976664" cy="1702644"/>
          </a:xfrm>
        </p:grpSpPr>
        <p:sp>
          <p:nvSpPr>
            <p:cNvPr id="12" name="Rounded Rectangular Callout 11"/>
            <p:cNvSpPr/>
            <p:nvPr/>
          </p:nvSpPr>
          <p:spPr>
            <a:xfrm flipV="1">
              <a:off x="1619672" y="2446436"/>
              <a:ext cx="5976664" cy="1702644"/>
            </a:xfrm>
            <a:prstGeom prst="wedgeRoundRectCallout">
              <a:avLst>
                <a:gd name="adj1" fmla="val -8508"/>
                <a:gd name="adj2" fmla="val 98155"/>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94253" name="TextBox 12"/>
            <p:cNvSpPr txBox="1">
              <a:spLocks noChangeArrowheads="1"/>
            </p:cNvSpPr>
            <p:nvPr/>
          </p:nvSpPr>
          <p:spPr bwMode="auto">
            <a:xfrm>
              <a:off x="1619672" y="2600671"/>
              <a:ext cx="5924237" cy="1483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800" b="1"/>
                <a:t>Not just our </a:t>
              </a:r>
              <a:r>
                <a:rPr lang="en-US" sz="2800" b="1" i="1"/>
                <a:t>spirits</a:t>
              </a:r>
              <a:r>
                <a:rPr lang="en-US" sz="2800" b="1"/>
                <a:t> will join God after death.  Heaven is a physical place where we will </a:t>
              </a:r>
              <a:r>
                <a:rPr lang="en-US" sz="2800" b="1" i="1"/>
                <a:t>physically</a:t>
              </a:r>
              <a:r>
                <a:rPr lang="en-US" sz="2800" b="1"/>
                <a:t> dwell with God for eternity.</a:t>
              </a:r>
            </a:p>
          </p:txBody>
        </p:sp>
      </p:grpSp>
      <p:grpSp>
        <p:nvGrpSpPr>
          <p:cNvPr id="4" name="Group 3"/>
          <p:cNvGrpSpPr>
            <a:grpSpLocks/>
          </p:cNvGrpSpPr>
          <p:nvPr/>
        </p:nvGrpSpPr>
        <p:grpSpPr bwMode="auto">
          <a:xfrm>
            <a:off x="900113" y="2060575"/>
            <a:ext cx="8135937" cy="1152525"/>
            <a:chOff x="899592" y="2060847"/>
            <a:chExt cx="8136904" cy="1152127"/>
          </a:xfrm>
        </p:grpSpPr>
        <p:sp>
          <p:nvSpPr>
            <p:cNvPr id="15" name="Rounded Rectangular Callout 14"/>
            <p:cNvSpPr/>
            <p:nvPr/>
          </p:nvSpPr>
          <p:spPr>
            <a:xfrm rot="10800000" flipV="1">
              <a:off x="899592" y="2060847"/>
              <a:ext cx="8136904" cy="1152127"/>
            </a:xfrm>
            <a:prstGeom prst="wedgeRoundRectCallout">
              <a:avLst>
                <a:gd name="adj1" fmla="val 3803"/>
                <a:gd name="adj2" fmla="val 74554"/>
                <a:gd name="adj3" fmla="val 16667"/>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94251" name="TextBox 15"/>
            <p:cNvSpPr txBox="1">
              <a:spLocks noChangeArrowheads="1"/>
            </p:cNvSpPr>
            <p:nvPr/>
          </p:nvSpPr>
          <p:spPr bwMode="auto">
            <a:xfrm>
              <a:off x="899592" y="2114853"/>
              <a:ext cx="8136904"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800" b="1"/>
                <a:t>We don</a:t>
              </a:r>
              <a:r>
                <a:rPr lang="fr-FR" sz="2800" b="1"/>
                <a:t>'</a:t>
              </a:r>
              <a:r>
                <a:rPr lang="en-US" sz="2800" b="1"/>
                <a:t>t need </a:t>
              </a:r>
              <a:r>
                <a:rPr lang="en-US" sz="2800" b="1" i="1"/>
                <a:t>enlightenment</a:t>
              </a:r>
              <a:r>
                <a:rPr lang="en-US" sz="2800" b="1"/>
                <a:t>  from our </a:t>
              </a:r>
              <a:r>
                <a:rPr lang="en-US" sz="2800" b="1" i="1"/>
                <a:t>ignorance</a:t>
              </a:r>
              <a:r>
                <a:rPr lang="en-US" sz="2800" b="1"/>
                <a:t>.  We need </a:t>
              </a:r>
              <a:r>
                <a:rPr lang="en-US" sz="2800" b="1" i="1"/>
                <a:t>forgiveness</a:t>
              </a:r>
              <a:r>
                <a:rPr lang="en-US" sz="2800" b="1"/>
                <a:t> of our </a:t>
              </a:r>
              <a:r>
                <a:rPr lang="en-US" sz="2800" b="1" i="1"/>
                <a:t>sins</a:t>
              </a:r>
              <a:r>
                <a:rPr lang="en-US" sz="2800" b="1"/>
                <a: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par>
                          <p:cTn id="13" fill="hold" nodeType="afterGroup">
                            <p:stCondLst>
                              <p:cond delay="500"/>
                            </p:stCondLst>
                            <p:childTnLst>
                              <p:par>
                                <p:cTn id="14" presetID="1"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xit" presetSubtype="10" fill="hold" nodeType="clickEffect">
                                  <p:stCondLst>
                                    <p:cond delay="0"/>
                                  </p:stCondLst>
                                  <p:childTnLst>
                                    <p:animEffect transition="out" filter="blinds(horizontal)">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rrowheads="1"/>
          </p:cNvSpPr>
          <p:nvPr>
            <p:ph type="title"/>
          </p:nvPr>
        </p:nvSpPr>
        <p:spPr>
          <a:xfrm>
            <a:off x="1331640" y="44624"/>
            <a:ext cx="6264696" cy="1143000"/>
          </a:xfrm>
        </p:spPr>
        <p:txBody>
          <a:bodyPr/>
          <a:lstStyle/>
          <a:p>
            <a:pPr eaLnBrk="1" hangingPunct="1">
              <a:defRPr/>
            </a:pPr>
            <a:r>
              <a:rPr lang="en-US" sz="4000">
                <a:latin typeface="Aril" charset="0"/>
                <a:ea typeface="ＭＳ Ｐゴシック" charset="0"/>
              </a:rPr>
              <a:t>Pagan Religion Today</a:t>
            </a:r>
          </a:p>
        </p:txBody>
      </p:sp>
      <p:sp>
        <p:nvSpPr>
          <p:cNvPr id="20484" name="Text Box 4"/>
          <p:cNvSpPr txBox="1">
            <a:spLocks noChangeArrowheads="1"/>
          </p:cNvSpPr>
          <p:nvPr/>
        </p:nvSpPr>
        <p:spPr bwMode="auto">
          <a:xfrm>
            <a:off x="609600" y="1577975"/>
            <a:ext cx="5867400" cy="641350"/>
          </a:xfrm>
          <a:prstGeom prst="rect">
            <a:avLst/>
          </a:prstGeom>
          <a:noFill/>
          <a:ln w="9525">
            <a:noFill/>
            <a:miter lim="800000"/>
            <a:headEnd/>
            <a:tailEnd/>
          </a:ln>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sz="3600" b="1">
                <a:effectLst>
                  <a:outerShdw blurRad="38100" dist="38100" dir="2700000" algn="tl">
                    <a:srgbClr val="000000"/>
                  </a:outerShdw>
                </a:effectLst>
              </a:rPr>
              <a:t>Basic issues addressed…</a:t>
            </a:r>
          </a:p>
        </p:txBody>
      </p:sp>
      <p:pic>
        <p:nvPicPr>
          <p:cNvPr id="396291" name="Picture 7" descr="hindusy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374775"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6292" name="Picture 8" descr="buddasy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0" y="0"/>
            <a:ext cx="1524000" cy="1493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9" name="Rectangle 9"/>
          <p:cNvSpPr>
            <a:spLocks noRot="1" noChangeArrowheads="1"/>
          </p:cNvSpPr>
          <p:nvPr/>
        </p:nvSpPr>
        <p:spPr bwMode="auto">
          <a:xfrm>
            <a:off x="533400" y="2362200"/>
            <a:ext cx="8385175" cy="37338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80000"/>
              <a:buFont typeface="Times" charset="0"/>
              <a:buAutoNum type="arabicPeriod"/>
              <a:defRPr/>
            </a:pPr>
            <a:r>
              <a:rPr lang="en-US" sz="3200">
                <a:effectLst>
                  <a:outerShdw blurRad="38100" dist="38100" dir="2700000" algn="tl">
                    <a:srgbClr val="000000"/>
                  </a:outerShdw>
                </a:effectLst>
              </a:rPr>
              <a:t>Who is God?</a:t>
            </a:r>
          </a:p>
          <a:p>
            <a:pPr marL="609600" indent="-609600" eaLnBrk="1" hangingPunct="1">
              <a:spcBef>
                <a:spcPct val="20000"/>
              </a:spcBef>
              <a:buClr>
                <a:schemeClr val="hlink"/>
              </a:buClr>
              <a:buSzPct val="80000"/>
              <a:buFont typeface="Times" charset="0"/>
              <a:buAutoNum type="arabicPeriod"/>
              <a:defRPr/>
            </a:pPr>
            <a:r>
              <a:rPr lang="en-US" sz="3200">
                <a:effectLst>
                  <a:outerShdw blurRad="38100" dist="38100" dir="2700000" algn="tl">
                    <a:srgbClr val="000000"/>
                  </a:outerShdw>
                </a:effectLst>
              </a:rPr>
              <a:t>Who am I?</a:t>
            </a:r>
          </a:p>
          <a:p>
            <a:pPr marL="609600" indent="-609600" eaLnBrk="1" hangingPunct="1">
              <a:spcBef>
                <a:spcPct val="20000"/>
              </a:spcBef>
              <a:buClr>
                <a:schemeClr val="hlink"/>
              </a:buClr>
              <a:buSzPct val="80000"/>
              <a:buFont typeface="Times" charset="0"/>
              <a:buAutoNum type="arabicPeriod"/>
              <a:defRPr/>
            </a:pPr>
            <a:r>
              <a:rPr lang="en-US" sz="3200">
                <a:effectLst>
                  <a:outerShdw blurRad="38100" dist="38100" dir="2700000" algn="tl">
                    <a:srgbClr val="000000"/>
                  </a:outerShdw>
                </a:effectLst>
              </a:rPr>
              <a:t>What is the path to God?</a:t>
            </a:r>
          </a:p>
          <a:p>
            <a:pPr marL="609600" indent="-609600" eaLnBrk="1" hangingPunct="1">
              <a:spcBef>
                <a:spcPct val="20000"/>
              </a:spcBef>
              <a:buClr>
                <a:schemeClr val="hlink"/>
              </a:buClr>
              <a:buSzPct val="80000"/>
              <a:buFont typeface="Times" charset="0"/>
              <a:buAutoNum type="arabicPeriod"/>
              <a:defRPr/>
            </a:pPr>
            <a:r>
              <a:rPr lang="en-US" sz="3200">
                <a:effectLst>
                  <a:outerShdw blurRad="38100" dist="38100" dir="2700000" algn="tl">
                    <a:srgbClr val="000000"/>
                  </a:outerShdw>
                </a:effectLst>
              </a:rPr>
              <a:t>How many chances for salvation do I get?</a:t>
            </a:r>
          </a:p>
          <a:p>
            <a:pPr marL="609600" indent="-609600" eaLnBrk="1" hangingPunct="1">
              <a:spcBef>
                <a:spcPct val="20000"/>
              </a:spcBef>
              <a:buClr>
                <a:schemeClr val="hlink"/>
              </a:buClr>
              <a:buSzPct val="80000"/>
              <a:buFont typeface="Times" charset="0"/>
              <a:buAutoNum type="arabicPeriod"/>
              <a:defRPr/>
            </a:pPr>
            <a:r>
              <a:rPr lang="en-US" sz="3200">
                <a:effectLst>
                  <a:outerShdw blurRad="38100" dist="38100" dir="2700000" algn="tl">
                    <a:srgbClr val="000000"/>
                  </a:outerShdw>
                </a:effectLst>
              </a:rPr>
              <a:t>What is sin?</a:t>
            </a:r>
          </a:p>
          <a:p>
            <a:pPr marL="609600" indent="-609600" eaLnBrk="1" hangingPunct="1">
              <a:spcBef>
                <a:spcPct val="20000"/>
              </a:spcBef>
              <a:buClr>
                <a:schemeClr val="hlink"/>
              </a:buClr>
              <a:buSzPct val="80000"/>
              <a:buFont typeface="Times" charset="0"/>
              <a:buAutoNum type="arabicPeriod"/>
              <a:defRPr/>
            </a:pPr>
            <a:r>
              <a:rPr lang="en-US" sz="3200">
                <a:effectLst>
                  <a:outerShdw blurRad="38100" dist="38100" dir="2700000" algn="tl">
                    <a:srgbClr val="000000"/>
                  </a:outerShdw>
                </a:effectLst>
              </a:rPr>
              <a:t>How can I be cleansed from sin?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Scale>
                                      <p:cBhvr>
                                        <p:cTn id="7" dur="1000" decel="50000" fill="hold">
                                          <p:stCondLst>
                                            <p:cond delay="0"/>
                                          </p:stCondLst>
                                        </p:cTn>
                                        <p:tgtEl>
                                          <p:spTgt spid="2048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0484"/>
                                        </p:tgtEl>
                                        <p:attrNameLst>
                                          <p:attrName>ppt_x</p:attrName>
                                          <p:attrName>ppt_y</p:attrName>
                                        </p:attrNameLst>
                                      </p:cBhvr>
                                    </p:animMotion>
                                    <p:animEffect transition="in" filter="fade">
                                      <p:cBhvr>
                                        <p:cTn id="9" dur="1000"/>
                                        <p:tgtEl>
                                          <p:spTgt spid="2048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5" presetClass="entr" presetSubtype="0" fill="hold" nodeType="clickEffect">
                                  <p:stCondLst>
                                    <p:cond delay="0"/>
                                  </p:stCondLst>
                                  <p:childTnLst>
                                    <p:set>
                                      <p:cBhvr>
                                        <p:cTn id="13" dur="1" fill="hold">
                                          <p:stCondLst>
                                            <p:cond delay="0"/>
                                          </p:stCondLst>
                                        </p:cTn>
                                        <p:tgtEl>
                                          <p:spTgt spid="20489">
                                            <p:txEl>
                                              <p:pRg st="0" end="0"/>
                                            </p:txEl>
                                          </p:spTgt>
                                        </p:tgtEl>
                                        <p:attrNameLst>
                                          <p:attrName>style.visibility</p:attrName>
                                        </p:attrNameLst>
                                      </p:cBhvr>
                                      <p:to>
                                        <p:strVal val="visible"/>
                                      </p:to>
                                    </p:set>
                                    <p:animEffect transition="in" filter="fade">
                                      <p:cBhvr>
                                        <p:cTn id="14" dur="2000"/>
                                        <p:tgtEl>
                                          <p:spTgt spid="20489">
                                            <p:txEl>
                                              <p:pRg st="0" end="0"/>
                                            </p:txEl>
                                          </p:spTgt>
                                        </p:tgtEl>
                                      </p:cBhvr>
                                    </p:animEffect>
                                    <p:anim calcmode="lin" valueType="num">
                                      <p:cBhvr>
                                        <p:cTn id="15" dur="2000" fill="hold"/>
                                        <p:tgtEl>
                                          <p:spTgt spid="20489">
                                            <p:txEl>
                                              <p:pRg st="0" end="0"/>
                                            </p:txEl>
                                          </p:spTgt>
                                        </p:tgtEl>
                                        <p:attrNameLst>
                                          <p:attrName>style.rotation</p:attrName>
                                        </p:attrNameLst>
                                      </p:cBhvr>
                                      <p:tavLst>
                                        <p:tav tm="0">
                                          <p:val>
                                            <p:fltVal val="720"/>
                                          </p:val>
                                        </p:tav>
                                        <p:tav tm="100000">
                                          <p:val>
                                            <p:fltVal val="0"/>
                                          </p:val>
                                        </p:tav>
                                      </p:tavLst>
                                    </p:anim>
                                    <p:anim calcmode="lin" valueType="num">
                                      <p:cBhvr>
                                        <p:cTn id="16" dur="2000" fill="hold"/>
                                        <p:tgtEl>
                                          <p:spTgt spid="20489">
                                            <p:txEl>
                                              <p:pRg st="0" end="0"/>
                                            </p:txEl>
                                          </p:spTgt>
                                        </p:tgtEl>
                                        <p:attrNameLst>
                                          <p:attrName>ppt_h</p:attrName>
                                        </p:attrNameLst>
                                      </p:cBhvr>
                                      <p:tavLst>
                                        <p:tav tm="0">
                                          <p:val>
                                            <p:fltVal val="0"/>
                                          </p:val>
                                        </p:tav>
                                        <p:tav tm="100000">
                                          <p:val>
                                            <p:strVal val="#ppt_h"/>
                                          </p:val>
                                        </p:tav>
                                      </p:tavLst>
                                    </p:anim>
                                    <p:anim calcmode="lin" valueType="num">
                                      <p:cBhvr>
                                        <p:cTn id="17" dur="2000" fill="hold"/>
                                        <p:tgtEl>
                                          <p:spTgt spid="20489">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35" presetClass="entr" presetSubtype="0" fill="hold" nodeType="clickEffect">
                                  <p:stCondLst>
                                    <p:cond delay="0"/>
                                  </p:stCondLst>
                                  <p:childTnLst>
                                    <p:set>
                                      <p:cBhvr>
                                        <p:cTn id="21" dur="1" fill="hold">
                                          <p:stCondLst>
                                            <p:cond delay="0"/>
                                          </p:stCondLst>
                                        </p:cTn>
                                        <p:tgtEl>
                                          <p:spTgt spid="20489">
                                            <p:txEl>
                                              <p:pRg st="1" end="1"/>
                                            </p:txEl>
                                          </p:spTgt>
                                        </p:tgtEl>
                                        <p:attrNameLst>
                                          <p:attrName>style.visibility</p:attrName>
                                        </p:attrNameLst>
                                      </p:cBhvr>
                                      <p:to>
                                        <p:strVal val="visible"/>
                                      </p:to>
                                    </p:set>
                                    <p:animEffect transition="in" filter="fade">
                                      <p:cBhvr>
                                        <p:cTn id="22" dur="2000"/>
                                        <p:tgtEl>
                                          <p:spTgt spid="20489">
                                            <p:txEl>
                                              <p:pRg st="1" end="1"/>
                                            </p:txEl>
                                          </p:spTgt>
                                        </p:tgtEl>
                                      </p:cBhvr>
                                    </p:animEffect>
                                    <p:anim calcmode="lin" valueType="num">
                                      <p:cBhvr>
                                        <p:cTn id="23" dur="2000" fill="hold"/>
                                        <p:tgtEl>
                                          <p:spTgt spid="20489">
                                            <p:txEl>
                                              <p:pRg st="1" end="1"/>
                                            </p:txEl>
                                          </p:spTgt>
                                        </p:tgtEl>
                                        <p:attrNameLst>
                                          <p:attrName>style.rotation</p:attrName>
                                        </p:attrNameLst>
                                      </p:cBhvr>
                                      <p:tavLst>
                                        <p:tav tm="0">
                                          <p:val>
                                            <p:fltVal val="720"/>
                                          </p:val>
                                        </p:tav>
                                        <p:tav tm="100000">
                                          <p:val>
                                            <p:fltVal val="0"/>
                                          </p:val>
                                        </p:tav>
                                      </p:tavLst>
                                    </p:anim>
                                    <p:anim calcmode="lin" valueType="num">
                                      <p:cBhvr>
                                        <p:cTn id="24" dur="2000" fill="hold"/>
                                        <p:tgtEl>
                                          <p:spTgt spid="20489">
                                            <p:txEl>
                                              <p:pRg st="1" end="1"/>
                                            </p:txEl>
                                          </p:spTgt>
                                        </p:tgtEl>
                                        <p:attrNameLst>
                                          <p:attrName>ppt_h</p:attrName>
                                        </p:attrNameLst>
                                      </p:cBhvr>
                                      <p:tavLst>
                                        <p:tav tm="0">
                                          <p:val>
                                            <p:fltVal val="0"/>
                                          </p:val>
                                        </p:tav>
                                        <p:tav tm="100000">
                                          <p:val>
                                            <p:strVal val="#ppt_h"/>
                                          </p:val>
                                        </p:tav>
                                      </p:tavLst>
                                    </p:anim>
                                    <p:anim calcmode="lin" valueType="num">
                                      <p:cBhvr>
                                        <p:cTn id="25" dur="2000" fill="hold"/>
                                        <p:tgtEl>
                                          <p:spTgt spid="20489">
                                            <p:txEl>
                                              <p:pRg st="1" end="1"/>
                                            </p:txEl>
                                          </p:spTgt>
                                        </p:tgtEl>
                                        <p:attrNameLst>
                                          <p:attrName>ppt_w</p:attrName>
                                        </p:attrNameLst>
                                      </p:cBhvr>
                                      <p:tavLst>
                                        <p:tav tm="0">
                                          <p:val>
                                            <p:fltVal val="0"/>
                                          </p:val>
                                        </p:tav>
                                        <p:tav tm="100000">
                                          <p:val>
                                            <p:strVal val="#ppt_w"/>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35" presetClass="entr" presetSubtype="0" fill="hold" nodeType="clickEffect">
                                  <p:stCondLst>
                                    <p:cond delay="0"/>
                                  </p:stCondLst>
                                  <p:childTnLst>
                                    <p:set>
                                      <p:cBhvr>
                                        <p:cTn id="29" dur="1" fill="hold">
                                          <p:stCondLst>
                                            <p:cond delay="0"/>
                                          </p:stCondLst>
                                        </p:cTn>
                                        <p:tgtEl>
                                          <p:spTgt spid="20489">
                                            <p:txEl>
                                              <p:pRg st="2" end="2"/>
                                            </p:txEl>
                                          </p:spTgt>
                                        </p:tgtEl>
                                        <p:attrNameLst>
                                          <p:attrName>style.visibility</p:attrName>
                                        </p:attrNameLst>
                                      </p:cBhvr>
                                      <p:to>
                                        <p:strVal val="visible"/>
                                      </p:to>
                                    </p:set>
                                    <p:animEffect transition="in" filter="fade">
                                      <p:cBhvr>
                                        <p:cTn id="30" dur="2000"/>
                                        <p:tgtEl>
                                          <p:spTgt spid="20489">
                                            <p:txEl>
                                              <p:pRg st="2" end="2"/>
                                            </p:txEl>
                                          </p:spTgt>
                                        </p:tgtEl>
                                      </p:cBhvr>
                                    </p:animEffect>
                                    <p:anim calcmode="lin" valueType="num">
                                      <p:cBhvr>
                                        <p:cTn id="31" dur="2000" fill="hold"/>
                                        <p:tgtEl>
                                          <p:spTgt spid="20489">
                                            <p:txEl>
                                              <p:pRg st="2" end="2"/>
                                            </p:txEl>
                                          </p:spTgt>
                                        </p:tgtEl>
                                        <p:attrNameLst>
                                          <p:attrName>style.rotation</p:attrName>
                                        </p:attrNameLst>
                                      </p:cBhvr>
                                      <p:tavLst>
                                        <p:tav tm="0">
                                          <p:val>
                                            <p:fltVal val="720"/>
                                          </p:val>
                                        </p:tav>
                                        <p:tav tm="100000">
                                          <p:val>
                                            <p:fltVal val="0"/>
                                          </p:val>
                                        </p:tav>
                                      </p:tavLst>
                                    </p:anim>
                                    <p:anim calcmode="lin" valueType="num">
                                      <p:cBhvr>
                                        <p:cTn id="32" dur="2000" fill="hold"/>
                                        <p:tgtEl>
                                          <p:spTgt spid="20489">
                                            <p:txEl>
                                              <p:pRg st="2" end="2"/>
                                            </p:txEl>
                                          </p:spTgt>
                                        </p:tgtEl>
                                        <p:attrNameLst>
                                          <p:attrName>ppt_h</p:attrName>
                                        </p:attrNameLst>
                                      </p:cBhvr>
                                      <p:tavLst>
                                        <p:tav tm="0">
                                          <p:val>
                                            <p:fltVal val="0"/>
                                          </p:val>
                                        </p:tav>
                                        <p:tav tm="100000">
                                          <p:val>
                                            <p:strVal val="#ppt_h"/>
                                          </p:val>
                                        </p:tav>
                                      </p:tavLst>
                                    </p:anim>
                                    <p:anim calcmode="lin" valueType="num">
                                      <p:cBhvr>
                                        <p:cTn id="33" dur="2000" fill="hold"/>
                                        <p:tgtEl>
                                          <p:spTgt spid="20489">
                                            <p:txEl>
                                              <p:pRg st="2" end="2"/>
                                            </p:txEl>
                                          </p:spTgt>
                                        </p:tgtEl>
                                        <p:attrNameLst>
                                          <p:attrName>ppt_w</p:attrName>
                                        </p:attrNameLst>
                                      </p:cBhvr>
                                      <p:tavLst>
                                        <p:tav tm="0">
                                          <p:val>
                                            <p:fltVal val="0"/>
                                          </p:val>
                                        </p:tav>
                                        <p:tav tm="100000">
                                          <p:val>
                                            <p:strVal val="#ppt_w"/>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35" presetClass="entr" presetSubtype="0" fill="hold" nodeType="clickEffect">
                                  <p:stCondLst>
                                    <p:cond delay="0"/>
                                  </p:stCondLst>
                                  <p:childTnLst>
                                    <p:set>
                                      <p:cBhvr>
                                        <p:cTn id="37" dur="1" fill="hold">
                                          <p:stCondLst>
                                            <p:cond delay="0"/>
                                          </p:stCondLst>
                                        </p:cTn>
                                        <p:tgtEl>
                                          <p:spTgt spid="20489">
                                            <p:txEl>
                                              <p:pRg st="3" end="3"/>
                                            </p:txEl>
                                          </p:spTgt>
                                        </p:tgtEl>
                                        <p:attrNameLst>
                                          <p:attrName>style.visibility</p:attrName>
                                        </p:attrNameLst>
                                      </p:cBhvr>
                                      <p:to>
                                        <p:strVal val="visible"/>
                                      </p:to>
                                    </p:set>
                                    <p:animEffect transition="in" filter="fade">
                                      <p:cBhvr>
                                        <p:cTn id="38" dur="2000"/>
                                        <p:tgtEl>
                                          <p:spTgt spid="20489">
                                            <p:txEl>
                                              <p:pRg st="3" end="3"/>
                                            </p:txEl>
                                          </p:spTgt>
                                        </p:tgtEl>
                                      </p:cBhvr>
                                    </p:animEffect>
                                    <p:anim calcmode="lin" valueType="num">
                                      <p:cBhvr>
                                        <p:cTn id="39" dur="2000" fill="hold"/>
                                        <p:tgtEl>
                                          <p:spTgt spid="20489">
                                            <p:txEl>
                                              <p:pRg st="3" end="3"/>
                                            </p:txEl>
                                          </p:spTgt>
                                        </p:tgtEl>
                                        <p:attrNameLst>
                                          <p:attrName>style.rotation</p:attrName>
                                        </p:attrNameLst>
                                      </p:cBhvr>
                                      <p:tavLst>
                                        <p:tav tm="0">
                                          <p:val>
                                            <p:fltVal val="720"/>
                                          </p:val>
                                        </p:tav>
                                        <p:tav tm="100000">
                                          <p:val>
                                            <p:fltVal val="0"/>
                                          </p:val>
                                        </p:tav>
                                      </p:tavLst>
                                    </p:anim>
                                    <p:anim calcmode="lin" valueType="num">
                                      <p:cBhvr>
                                        <p:cTn id="40" dur="2000" fill="hold"/>
                                        <p:tgtEl>
                                          <p:spTgt spid="20489">
                                            <p:txEl>
                                              <p:pRg st="3" end="3"/>
                                            </p:txEl>
                                          </p:spTgt>
                                        </p:tgtEl>
                                        <p:attrNameLst>
                                          <p:attrName>ppt_h</p:attrName>
                                        </p:attrNameLst>
                                      </p:cBhvr>
                                      <p:tavLst>
                                        <p:tav tm="0">
                                          <p:val>
                                            <p:fltVal val="0"/>
                                          </p:val>
                                        </p:tav>
                                        <p:tav tm="100000">
                                          <p:val>
                                            <p:strVal val="#ppt_h"/>
                                          </p:val>
                                        </p:tav>
                                      </p:tavLst>
                                    </p:anim>
                                    <p:anim calcmode="lin" valueType="num">
                                      <p:cBhvr>
                                        <p:cTn id="41" dur="2000" fill="hold"/>
                                        <p:tgtEl>
                                          <p:spTgt spid="20489">
                                            <p:txEl>
                                              <p:pRg st="3" end="3"/>
                                            </p:txEl>
                                          </p:spTgt>
                                        </p:tgtEl>
                                        <p:attrNameLst>
                                          <p:attrName>ppt_w</p:attrName>
                                        </p:attrNameLst>
                                      </p:cBhvr>
                                      <p:tavLst>
                                        <p:tav tm="0">
                                          <p:val>
                                            <p:fltVal val="0"/>
                                          </p:val>
                                        </p:tav>
                                        <p:tav tm="100000">
                                          <p:val>
                                            <p:strVal val="#ppt_w"/>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35" presetClass="entr" presetSubtype="0" fill="hold" nodeType="clickEffect">
                                  <p:stCondLst>
                                    <p:cond delay="0"/>
                                  </p:stCondLst>
                                  <p:childTnLst>
                                    <p:set>
                                      <p:cBhvr>
                                        <p:cTn id="45" dur="1" fill="hold">
                                          <p:stCondLst>
                                            <p:cond delay="0"/>
                                          </p:stCondLst>
                                        </p:cTn>
                                        <p:tgtEl>
                                          <p:spTgt spid="20489">
                                            <p:txEl>
                                              <p:pRg st="4" end="4"/>
                                            </p:txEl>
                                          </p:spTgt>
                                        </p:tgtEl>
                                        <p:attrNameLst>
                                          <p:attrName>style.visibility</p:attrName>
                                        </p:attrNameLst>
                                      </p:cBhvr>
                                      <p:to>
                                        <p:strVal val="visible"/>
                                      </p:to>
                                    </p:set>
                                    <p:animEffect transition="in" filter="fade">
                                      <p:cBhvr>
                                        <p:cTn id="46" dur="2000"/>
                                        <p:tgtEl>
                                          <p:spTgt spid="20489">
                                            <p:txEl>
                                              <p:pRg st="4" end="4"/>
                                            </p:txEl>
                                          </p:spTgt>
                                        </p:tgtEl>
                                      </p:cBhvr>
                                    </p:animEffect>
                                    <p:anim calcmode="lin" valueType="num">
                                      <p:cBhvr>
                                        <p:cTn id="47" dur="2000" fill="hold"/>
                                        <p:tgtEl>
                                          <p:spTgt spid="20489">
                                            <p:txEl>
                                              <p:pRg st="4" end="4"/>
                                            </p:txEl>
                                          </p:spTgt>
                                        </p:tgtEl>
                                        <p:attrNameLst>
                                          <p:attrName>style.rotation</p:attrName>
                                        </p:attrNameLst>
                                      </p:cBhvr>
                                      <p:tavLst>
                                        <p:tav tm="0">
                                          <p:val>
                                            <p:fltVal val="720"/>
                                          </p:val>
                                        </p:tav>
                                        <p:tav tm="100000">
                                          <p:val>
                                            <p:fltVal val="0"/>
                                          </p:val>
                                        </p:tav>
                                      </p:tavLst>
                                    </p:anim>
                                    <p:anim calcmode="lin" valueType="num">
                                      <p:cBhvr>
                                        <p:cTn id="48" dur="2000" fill="hold"/>
                                        <p:tgtEl>
                                          <p:spTgt spid="20489">
                                            <p:txEl>
                                              <p:pRg st="4" end="4"/>
                                            </p:txEl>
                                          </p:spTgt>
                                        </p:tgtEl>
                                        <p:attrNameLst>
                                          <p:attrName>ppt_h</p:attrName>
                                        </p:attrNameLst>
                                      </p:cBhvr>
                                      <p:tavLst>
                                        <p:tav tm="0">
                                          <p:val>
                                            <p:fltVal val="0"/>
                                          </p:val>
                                        </p:tav>
                                        <p:tav tm="100000">
                                          <p:val>
                                            <p:strVal val="#ppt_h"/>
                                          </p:val>
                                        </p:tav>
                                      </p:tavLst>
                                    </p:anim>
                                    <p:anim calcmode="lin" valueType="num">
                                      <p:cBhvr>
                                        <p:cTn id="49" dur="2000" fill="hold"/>
                                        <p:tgtEl>
                                          <p:spTgt spid="20489">
                                            <p:txEl>
                                              <p:pRg st="4" end="4"/>
                                            </p:txEl>
                                          </p:spTgt>
                                        </p:tgtEl>
                                        <p:attrNameLst>
                                          <p:attrName>ppt_w</p:attrName>
                                        </p:attrNameLst>
                                      </p:cBhvr>
                                      <p:tavLst>
                                        <p:tav tm="0">
                                          <p:val>
                                            <p:fltVal val="0"/>
                                          </p:val>
                                        </p:tav>
                                        <p:tav tm="100000">
                                          <p:val>
                                            <p:strVal val="#ppt_w"/>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35" presetClass="entr" presetSubtype="0" fill="hold" nodeType="clickEffect">
                                  <p:stCondLst>
                                    <p:cond delay="0"/>
                                  </p:stCondLst>
                                  <p:childTnLst>
                                    <p:set>
                                      <p:cBhvr>
                                        <p:cTn id="53" dur="1" fill="hold">
                                          <p:stCondLst>
                                            <p:cond delay="0"/>
                                          </p:stCondLst>
                                        </p:cTn>
                                        <p:tgtEl>
                                          <p:spTgt spid="20489">
                                            <p:txEl>
                                              <p:pRg st="5" end="5"/>
                                            </p:txEl>
                                          </p:spTgt>
                                        </p:tgtEl>
                                        <p:attrNameLst>
                                          <p:attrName>style.visibility</p:attrName>
                                        </p:attrNameLst>
                                      </p:cBhvr>
                                      <p:to>
                                        <p:strVal val="visible"/>
                                      </p:to>
                                    </p:set>
                                    <p:animEffect transition="in" filter="fade">
                                      <p:cBhvr>
                                        <p:cTn id="54" dur="2000"/>
                                        <p:tgtEl>
                                          <p:spTgt spid="20489">
                                            <p:txEl>
                                              <p:pRg st="5" end="5"/>
                                            </p:txEl>
                                          </p:spTgt>
                                        </p:tgtEl>
                                      </p:cBhvr>
                                    </p:animEffect>
                                    <p:anim calcmode="lin" valueType="num">
                                      <p:cBhvr>
                                        <p:cTn id="55" dur="2000" fill="hold"/>
                                        <p:tgtEl>
                                          <p:spTgt spid="20489">
                                            <p:txEl>
                                              <p:pRg st="5" end="5"/>
                                            </p:txEl>
                                          </p:spTgt>
                                        </p:tgtEl>
                                        <p:attrNameLst>
                                          <p:attrName>style.rotation</p:attrName>
                                        </p:attrNameLst>
                                      </p:cBhvr>
                                      <p:tavLst>
                                        <p:tav tm="0">
                                          <p:val>
                                            <p:fltVal val="720"/>
                                          </p:val>
                                        </p:tav>
                                        <p:tav tm="100000">
                                          <p:val>
                                            <p:fltVal val="0"/>
                                          </p:val>
                                        </p:tav>
                                      </p:tavLst>
                                    </p:anim>
                                    <p:anim calcmode="lin" valueType="num">
                                      <p:cBhvr>
                                        <p:cTn id="56" dur="2000" fill="hold"/>
                                        <p:tgtEl>
                                          <p:spTgt spid="20489">
                                            <p:txEl>
                                              <p:pRg st="5" end="5"/>
                                            </p:txEl>
                                          </p:spTgt>
                                        </p:tgtEl>
                                        <p:attrNameLst>
                                          <p:attrName>ppt_h</p:attrName>
                                        </p:attrNameLst>
                                      </p:cBhvr>
                                      <p:tavLst>
                                        <p:tav tm="0">
                                          <p:val>
                                            <p:fltVal val="0"/>
                                          </p:val>
                                        </p:tav>
                                        <p:tav tm="100000">
                                          <p:val>
                                            <p:strVal val="#ppt_h"/>
                                          </p:val>
                                        </p:tav>
                                      </p:tavLst>
                                    </p:anim>
                                    <p:anim calcmode="lin" valueType="num">
                                      <p:cBhvr>
                                        <p:cTn id="57" dur="2000" fill="hold"/>
                                        <p:tgtEl>
                                          <p:spTgt spid="20489">
                                            <p:txEl>
                                              <p:pRg st="5" end="5"/>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2" descr="Ephesian Theatr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3657600" y="-12700"/>
            <a:ext cx="5029200" cy="688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39" name="Rectangle 3"/>
          <p:cNvSpPr>
            <a:spLocks noGrp="1" noRot="1" noChangeArrowheads="1"/>
          </p:cNvSpPr>
          <p:nvPr>
            <p:ph type="title"/>
          </p:nvPr>
        </p:nvSpPr>
        <p:spPr>
          <a:xfrm>
            <a:off x="3635896" y="9769"/>
            <a:ext cx="5075312" cy="1249362"/>
          </a:xfrm>
        </p:spPr>
        <p:txBody>
          <a:bodyPr/>
          <a:lstStyle/>
          <a:p>
            <a:pPr algn="l" eaLnBrk="1" hangingPunct="1">
              <a:defRPr/>
            </a:pPr>
            <a:r>
              <a:rPr lang="en-US">
                <a:solidFill>
                  <a:srgbClr val="FFFFFF"/>
                </a:solidFill>
                <a:effectLst>
                  <a:glow rad="228600">
                    <a:srgbClr val="000000"/>
                  </a:glow>
                </a:effectLst>
                <a:latin typeface="Aril" charset="0"/>
                <a:ea typeface="ＭＳ Ｐゴシック" charset="0"/>
              </a:rPr>
              <a:t>Diana Worship</a:t>
            </a:r>
          </a:p>
        </p:txBody>
      </p:sp>
      <p:pic>
        <p:nvPicPr>
          <p:cNvPr id="238595" name="Picture 5"/>
          <p:cNvPicPr>
            <a:picLocks noGrp="1" noChangeAspect="1" noChangeArrowheads="1"/>
          </p:cNvPicPr>
          <p:nvPr>
            <p:ph sz="half" idx="1"/>
          </p:nvPr>
        </p:nvPicPr>
        <p:blipFill>
          <a:blip r:embed="rId4" cstate="screen">
            <a:extLst>
              <a:ext uri="{28A0092B-C50C-407E-A947-70E740481C1C}">
                <a14:useLocalDpi xmlns:a14="http://schemas.microsoft.com/office/drawing/2010/main"/>
              </a:ext>
            </a:extLst>
          </a:blip>
          <a:srcRect t="3226"/>
          <a:stretch>
            <a:fillRect/>
          </a:stretch>
        </p:blipFill>
        <p:spPr>
          <a:xfrm>
            <a:off x="228600" y="0"/>
            <a:ext cx="2809875" cy="6858000"/>
          </a:xfrm>
          <a:noFill/>
          <a:extLst>
            <a:ext uri="{909E8E84-426E-40dd-AFC4-6F175D3DCCD1}">
              <a14:hiddenFill xmlns:a14="http://schemas.microsoft.com/office/drawing/2010/main" xmlns="">
                <a:solidFill>
                  <a:srgbClr val="FFFFFF"/>
                </a:solidFill>
              </a14:hiddenFill>
            </a:ext>
          </a:extLst>
        </p:spPr>
      </p:pic>
      <p:sp>
        <p:nvSpPr>
          <p:cNvPr id="65542" name="Rectangle 6"/>
          <p:cNvSpPr>
            <a:spLocks noRot="1" noChangeArrowheads="1"/>
          </p:cNvSpPr>
          <p:nvPr/>
        </p:nvSpPr>
        <p:spPr bwMode="auto">
          <a:xfrm>
            <a:off x="3779912" y="1600200"/>
            <a:ext cx="4824536" cy="4565104"/>
          </a:xfrm>
          <a:prstGeom prst="rect">
            <a:avLst/>
          </a:prstGeom>
          <a:gradFill rotWithShape="1">
            <a:gsLst>
              <a:gs pos="0">
                <a:schemeClr val="accent1">
                  <a:alpha val="47000"/>
                </a:schemeClr>
              </a:gs>
              <a:gs pos="100000">
                <a:schemeClr val="accent1">
                  <a:gamma/>
                  <a:shade val="46275"/>
                  <a:invGamma/>
                </a:schemeClr>
              </a:gs>
            </a:gsLst>
            <a:lin ang="5400000" scaled="1"/>
          </a:gradFill>
          <a:ln w="9525">
            <a:noFill/>
            <a:miter lim="800000"/>
            <a:headEnd/>
            <a:tailEnd/>
          </a:ln>
          <a:effectLst/>
        </p:spPr>
        <p:txBody>
          <a:bodyPr/>
          <a:lstStyle/>
          <a:p>
            <a:pPr marL="342900" indent="-342900" eaLnBrk="1" hangingPunct="1">
              <a:lnSpc>
                <a:spcPct val="90000"/>
              </a:lnSpc>
              <a:spcBef>
                <a:spcPct val="20000"/>
              </a:spcBef>
              <a:buClr>
                <a:schemeClr val="hlink"/>
              </a:buClr>
              <a:buSzPct val="80000"/>
              <a:buFont typeface="Arial" charset="0"/>
              <a:buNone/>
              <a:defRPr/>
            </a:pPr>
            <a:r>
              <a:rPr lang="en-US" sz="2400" b="1" u="sng" dirty="0">
                <a:effectLst>
                  <a:outerShdw blurRad="38100" dist="38100" dir="2700000" algn="tl">
                    <a:srgbClr val="000000"/>
                  </a:outerShdw>
                </a:effectLst>
              </a:rPr>
              <a:t>Artemis</a:t>
            </a:r>
            <a:endParaRPr lang="en-US" sz="2400" dirty="0">
              <a:effectLst>
                <a:outerShdw blurRad="38100" dist="38100" dir="2700000" algn="tl">
                  <a:srgbClr val="000000"/>
                </a:outerShdw>
              </a:effectLst>
            </a:endParaRPr>
          </a:p>
          <a:p>
            <a:pPr marL="342900" indent="-342900" eaLnBrk="1" hangingPunct="1">
              <a:lnSpc>
                <a:spcPct val="90000"/>
              </a:lnSpc>
              <a:spcBef>
                <a:spcPct val="20000"/>
              </a:spcBef>
              <a:buClr>
                <a:schemeClr val="hlink"/>
              </a:buClr>
              <a:buSzPct val="80000"/>
              <a:buFont typeface="Arial" charset="0"/>
              <a:buNone/>
              <a:defRPr/>
            </a:pPr>
            <a:r>
              <a:rPr lang="en-US" sz="2400" b="1" dirty="0">
                <a:effectLst>
                  <a:outerShdw blurRad="38100" dist="38100" dir="2700000" algn="tl">
                    <a:srgbClr val="000000"/>
                  </a:outerShdw>
                </a:effectLst>
              </a:rPr>
              <a:t>Goddess of Fertility</a:t>
            </a:r>
            <a:endParaRPr lang="en-US" sz="2400" dirty="0">
              <a:effectLst>
                <a:outerShdw blurRad="38100" dist="38100" dir="2700000" algn="tl">
                  <a:srgbClr val="000000"/>
                </a:outerShdw>
              </a:effectLst>
            </a:endParaRPr>
          </a:p>
          <a:p>
            <a:pPr marL="342900" indent="-342900" eaLnBrk="1" hangingPunct="1">
              <a:lnSpc>
                <a:spcPct val="90000"/>
              </a:lnSpc>
              <a:spcBef>
                <a:spcPct val="20000"/>
              </a:spcBef>
              <a:buClr>
                <a:schemeClr val="hlink"/>
              </a:buClr>
              <a:buSzPct val="80000"/>
              <a:buFont typeface="Arial" charset="0"/>
              <a:buNone/>
              <a:defRPr/>
            </a:pPr>
            <a:r>
              <a:rPr lang="en-US" sz="2400" b="1" dirty="0">
                <a:effectLst>
                  <a:outerShdw blurRad="38100" dist="38100" dir="2700000" algn="tl">
                    <a:srgbClr val="000000"/>
                  </a:outerShdw>
                </a:effectLst>
              </a:rPr>
              <a:t>Originally huntress and lover of nature in classical times</a:t>
            </a:r>
            <a:endParaRPr lang="en-US" sz="2400" dirty="0">
              <a:effectLst>
                <a:outerShdw blurRad="38100" dist="38100" dir="2700000" algn="tl">
                  <a:srgbClr val="000000"/>
                </a:outerShdw>
              </a:effectLst>
            </a:endParaRPr>
          </a:p>
          <a:p>
            <a:pPr marL="342900" indent="-342900" eaLnBrk="1" hangingPunct="1">
              <a:lnSpc>
                <a:spcPct val="90000"/>
              </a:lnSpc>
              <a:spcBef>
                <a:spcPct val="20000"/>
              </a:spcBef>
              <a:buClr>
                <a:schemeClr val="hlink"/>
              </a:buClr>
              <a:buSzPct val="80000"/>
              <a:buFont typeface="Arial" charset="0"/>
              <a:buNone/>
              <a:defRPr/>
            </a:pPr>
            <a:r>
              <a:rPr lang="en-US" altLang="ja-JP" sz="2400" b="1" dirty="0">
                <a:effectLst>
                  <a:outerShdw blurRad="38100" dist="38100" dir="2700000" algn="tl">
                    <a:srgbClr val="000000"/>
                  </a:outerShdw>
                </a:effectLst>
              </a:rPr>
              <a:t>"</a:t>
            </a:r>
            <a:r>
              <a:rPr lang="en-US" sz="2400" b="1" dirty="0">
                <a:effectLst>
                  <a:outerShdw blurRad="38100" dist="38100" dir="2700000" algn="tl">
                    <a:srgbClr val="000000"/>
                  </a:outerShdw>
                </a:effectLst>
              </a:rPr>
              <a:t>Diana</a:t>
            </a:r>
            <a:r>
              <a:rPr lang="en-US" altLang="ja-JP" sz="2400" b="1" dirty="0">
                <a:effectLst>
                  <a:outerShdw blurRad="38100" dist="38100" dir="2700000" algn="tl">
                    <a:srgbClr val="000000"/>
                  </a:outerShdw>
                </a:effectLst>
              </a:rPr>
              <a:t>"</a:t>
            </a:r>
            <a:r>
              <a:rPr lang="en-US" sz="2400" b="1" dirty="0">
                <a:effectLst>
                  <a:outerShdw blurRad="38100" dist="38100" dir="2700000" algn="tl">
                    <a:srgbClr val="000000"/>
                  </a:outerShdw>
                </a:effectLst>
              </a:rPr>
              <a:t> to the Romans </a:t>
            </a:r>
            <a:endParaRPr lang="en-US" sz="2400" dirty="0">
              <a:effectLst>
                <a:outerShdw blurRad="38100" dist="38100" dir="2700000" algn="tl">
                  <a:srgbClr val="000000"/>
                </a:outerShdw>
              </a:effectLst>
            </a:endParaRPr>
          </a:p>
          <a:p>
            <a:pPr marL="342900" indent="-342900" eaLnBrk="1" hangingPunct="1">
              <a:lnSpc>
                <a:spcPct val="90000"/>
              </a:lnSpc>
              <a:spcBef>
                <a:spcPct val="20000"/>
              </a:spcBef>
              <a:buClr>
                <a:schemeClr val="hlink"/>
              </a:buClr>
              <a:buSzPct val="80000"/>
              <a:buFont typeface="Arial" charset="0"/>
              <a:buNone/>
              <a:defRPr/>
            </a:pPr>
            <a:r>
              <a:rPr lang="en-US" sz="2400" b="1" dirty="0">
                <a:effectLst>
                  <a:outerShdw blurRad="38100" dist="38100" dir="2700000" algn="tl">
                    <a:srgbClr val="000000"/>
                  </a:outerShdw>
                </a:effectLst>
              </a:rPr>
              <a:t>Many breasts (fertility)</a:t>
            </a:r>
            <a:endParaRPr lang="en-US" sz="2400" dirty="0">
              <a:effectLst>
                <a:outerShdw blurRad="38100" dist="38100" dir="2700000" algn="tl">
                  <a:srgbClr val="000000"/>
                </a:outerShdw>
              </a:effectLst>
            </a:endParaRPr>
          </a:p>
          <a:p>
            <a:pPr marL="342900" indent="-342900" eaLnBrk="1" hangingPunct="1">
              <a:lnSpc>
                <a:spcPct val="90000"/>
              </a:lnSpc>
              <a:spcBef>
                <a:spcPct val="20000"/>
              </a:spcBef>
              <a:buClr>
                <a:schemeClr val="hlink"/>
              </a:buClr>
              <a:buSzPct val="80000"/>
              <a:buFont typeface="Arial" charset="0"/>
              <a:buNone/>
              <a:defRPr/>
            </a:pPr>
            <a:r>
              <a:rPr lang="en-US" sz="2400" b="1" dirty="0">
                <a:effectLst>
                  <a:outerShdw blurRad="38100" dist="38100" dir="2700000" algn="tl">
                    <a:srgbClr val="000000"/>
                  </a:outerShdw>
                </a:effectLst>
              </a:rPr>
              <a:t>Non-promiscuous</a:t>
            </a:r>
            <a:endParaRPr lang="en-US" sz="2400" dirty="0">
              <a:effectLst>
                <a:outerShdw blurRad="38100" dist="38100" dir="2700000" algn="tl">
                  <a:srgbClr val="000000"/>
                </a:outerShdw>
              </a:effectLst>
            </a:endParaRPr>
          </a:p>
          <a:p>
            <a:pPr marL="342900" indent="-342900" eaLnBrk="1" hangingPunct="1">
              <a:lnSpc>
                <a:spcPct val="90000"/>
              </a:lnSpc>
              <a:spcBef>
                <a:spcPct val="20000"/>
              </a:spcBef>
              <a:buClr>
                <a:schemeClr val="hlink"/>
              </a:buClr>
              <a:buSzPct val="80000"/>
              <a:buFont typeface="Arial" charset="0"/>
              <a:buNone/>
              <a:defRPr/>
            </a:pPr>
            <a:r>
              <a:rPr lang="en-US" sz="2400" b="1" dirty="0">
                <a:effectLst>
                  <a:outerShdw blurRad="38100" dist="38100" dir="2700000" algn="tl">
                    <a:srgbClr val="000000"/>
                  </a:outerShdw>
                </a:effectLst>
              </a:rPr>
              <a:t>Mother goddess of Asia</a:t>
            </a:r>
            <a:endParaRPr lang="en-US" sz="2400" dirty="0">
              <a:effectLst>
                <a:outerShdw blurRad="38100" dist="38100" dir="2700000" algn="tl">
                  <a:srgbClr val="000000"/>
                </a:outerShdw>
              </a:effectLst>
            </a:endParaRPr>
          </a:p>
          <a:p>
            <a:pPr marL="342900" indent="-342900" eaLnBrk="1" hangingPunct="1">
              <a:lnSpc>
                <a:spcPct val="90000"/>
              </a:lnSpc>
              <a:spcBef>
                <a:spcPct val="20000"/>
              </a:spcBef>
              <a:buClr>
                <a:schemeClr val="hlink"/>
              </a:buClr>
              <a:buSzPct val="80000"/>
              <a:buFont typeface="Arial" charset="0"/>
              <a:buNone/>
              <a:defRPr/>
            </a:pPr>
            <a:r>
              <a:rPr lang="en-US" sz="2400" b="1" dirty="0">
                <a:effectLst>
                  <a:outerShdw blurRad="38100" dist="38100" dir="2700000" algn="tl">
                    <a:srgbClr val="000000"/>
                  </a:outerShdw>
                </a:effectLst>
              </a:rPr>
              <a:t>Centered in Ephesus </a:t>
            </a:r>
            <a:endParaRPr lang="en-US" sz="2400" dirty="0">
              <a:effectLst>
                <a:outerShdw blurRad="38100" dist="38100" dir="2700000" algn="tl">
                  <a:srgbClr val="000000"/>
                </a:outerShdw>
              </a:effectLst>
            </a:endParaRPr>
          </a:p>
          <a:p>
            <a:pPr marL="342900" indent="-342900" eaLnBrk="1" hangingPunct="1">
              <a:lnSpc>
                <a:spcPct val="90000"/>
              </a:lnSpc>
              <a:spcBef>
                <a:spcPct val="20000"/>
              </a:spcBef>
              <a:buClr>
                <a:schemeClr val="hlink"/>
              </a:buClr>
              <a:buSzPct val="80000"/>
              <a:buFont typeface="Arial" charset="0"/>
              <a:buNone/>
              <a:defRPr/>
            </a:pPr>
            <a:r>
              <a:rPr lang="en-US" sz="2400" b="1" dirty="0">
                <a:effectLst>
                  <a:outerShdw blurRad="38100" dist="38100" dir="2700000" algn="tl">
                    <a:srgbClr val="000000"/>
                  </a:outerShdw>
                </a:effectLst>
              </a:rPr>
              <a:t>Acts 19:23-41</a:t>
            </a:r>
            <a:endParaRPr lang="en-US" sz="2400" dirty="0">
              <a:effectLst>
                <a:outerShdw blurRad="38100" dist="38100" dir="2700000" algn="tl">
                  <a:srgbClr val="000000"/>
                </a:outerShdw>
              </a:effectLst>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p:cNvGrpSpPr>
          <p:nvPr/>
        </p:nvGrpSpPr>
        <p:grpSpPr bwMode="auto">
          <a:xfrm>
            <a:off x="0" y="17463"/>
            <a:ext cx="9180513" cy="6764337"/>
            <a:chOff x="0" y="17463"/>
            <a:chExt cx="9180512" cy="6764337"/>
          </a:xfrm>
        </p:grpSpPr>
        <p:pic>
          <p:nvPicPr>
            <p:cNvPr id="398339" name="Picture 4" descr="Gang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463"/>
              <a:ext cx="9144000" cy="6764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6121399" y="3060700"/>
              <a:ext cx="3059113" cy="584200"/>
            </a:xfrm>
            <a:prstGeom prst="rect">
              <a:avLst/>
            </a:prstGeom>
            <a:solidFill>
              <a:schemeClr val="accent4"/>
            </a:solidFill>
          </p:spPr>
          <p:txBody>
            <a:bodyPr>
              <a:spAutoFit/>
            </a:bodyPr>
            <a:lstStyle/>
            <a:p>
              <a:pPr>
                <a:defRPr/>
              </a:pPr>
              <a:r>
                <a:rPr lang="en-US" sz="3200" b="1" dirty="0">
                  <a:solidFill>
                    <a:srgbClr val="2F2F0E"/>
                  </a:solidFill>
                  <a:latin typeface="Arial Narrow"/>
                  <a:cs typeface="Arial Narrow"/>
                </a:rPr>
                <a:t>DANGEROUS DIP</a:t>
              </a:r>
            </a:p>
          </p:txBody>
        </p:sp>
        <p:sp>
          <p:nvSpPr>
            <p:cNvPr id="7" name="TextBox 6"/>
            <p:cNvSpPr txBox="1"/>
            <p:nvPr/>
          </p:nvSpPr>
          <p:spPr>
            <a:xfrm>
              <a:off x="34925" y="5108575"/>
              <a:ext cx="9037637" cy="768350"/>
            </a:xfrm>
            <a:prstGeom prst="rect">
              <a:avLst/>
            </a:prstGeom>
            <a:solidFill>
              <a:schemeClr val="accent4"/>
            </a:solidFill>
          </p:spPr>
          <p:txBody>
            <a:bodyPr>
              <a:spAutoFit/>
            </a:bodyPr>
            <a:lstStyle/>
            <a:p>
              <a:pPr algn="ctr">
                <a:defRPr/>
              </a:pPr>
              <a:r>
                <a:rPr lang="en-US" sz="4400" b="1" dirty="0">
                  <a:solidFill>
                    <a:srgbClr val="2F2F0E"/>
                  </a:solidFill>
                  <a:latin typeface="Times New Roman"/>
                  <a:cs typeface="Times New Roman"/>
                </a:rPr>
                <a:t>Hindu holy men shun dirty Ganges</a:t>
              </a:r>
            </a:p>
          </p:txBody>
        </p:sp>
      </p:grpSp>
      <p:sp>
        <p:nvSpPr>
          <p:cNvPr id="21506" name="Rectangle 2"/>
          <p:cNvSpPr>
            <a:spLocks noGrp="1" noRot="1" noChangeArrowheads="1"/>
          </p:cNvSpPr>
          <p:nvPr>
            <p:ph type="title"/>
          </p:nvPr>
        </p:nvSpPr>
        <p:spPr>
          <a:xfrm>
            <a:off x="0" y="0"/>
            <a:ext cx="4648200" cy="1219200"/>
          </a:xfrm>
          <a:solidFill>
            <a:srgbClr val="990033"/>
          </a:solidFill>
        </p:spPr>
        <p:txBody>
          <a:bodyPr/>
          <a:lstStyle/>
          <a:p>
            <a:pPr eaLnBrk="1" hangingPunct="1">
              <a:defRPr/>
            </a:pPr>
            <a:r>
              <a:rPr lang="en-US" sz="3600" dirty="0">
                <a:solidFill>
                  <a:schemeClr val="tx1"/>
                </a:solidFill>
                <a:latin typeface="Aril" charset="0"/>
                <a:ea typeface="ＭＳ Ｐゴシック" charset="0"/>
              </a:rPr>
              <a:t>Hindu </a:t>
            </a:r>
            <a:r>
              <a:rPr lang="en-US" altLang="ja-JP" sz="3600" dirty="0">
                <a:solidFill>
                  <a:schemeClr val="tx1"/>
                </a:solidFill>
                <a:latin typeface="Aril" charset="0"/>
                <a:ea typeface="ＭＳ Ｐゴシック" charset="0"/>
              </a:rPr>
              <a:t>"</a:t>
            </a:r>
            <a:r>
              <a:rPr lang="en-US" sz="3600" dirty="0">
                <a:solidFill>
                  <a:schemeClr val="tx1"/>
                </a:solidFill>
                <a:latin typeface="Aril" charset="0"/>
                <a:ea typeface="ＭＳ Ｐゴシック" charset="0"/>
              </a:rPr>
              <a:t>Hope</a:t>
            </a:r>
            <a:r>
              <a:rPr lang="en-US" altLang="ja-JP" sz="3600" dirty="0">
                <a:solidFill>
                  <a:schemeClr val="tx1"/>
                </a:solidFill>
                <a:latin typeface="Aril" charset="0"/>
                <a:ea typeface="ＭＳ Ｐゴシック" charset="0"/>
              </a:rPr>
              <a:t>"</a:t>
            </a:r>
            <a:r>
              <a:rPr lang="en-US" sz="3600" dirty="0">
                <a:solidFill>
                  <a:schemeClr val="tx1"/>
                </a:solidFill>
                <a:latin typeface="Aril" charset="0"/>
                <a:ea typeface="ＭＳ Ｐゴシック" charset="0"/>
              </a:rPr>
              <a:t> of Cleansing from Sin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Backgrounds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74910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76390561"/>
      </p:ext>
    </p:extLst>
  </p:cSld>
  <p:clrMapOvr>
    <a:masterClrMapping/>
  </p:clrMapOvr>
  <p:transition/>
</p:sld>
</file>

<file path=ppt/theme/theme1.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Compass</Template>
  <TotalTime>13492</TotalTime>
  <Words>6291</Words>
  <Application>Microsoft Macintosh PowerPoint</Application>
  <PresentationFormat>On-screen Show (4:3)</PresentationFormat>
  <Paragraphs>646</Paragraphs>
  <Slides>92</Slides>
  <Notes>88</Notes>
  <HiddenSlides>0</HiddenSlides>
  <MMClips>0</MMClips>
  <ScaleCrop>false</ScaleCrop>
  <HeadingPairs>
    <vt:vector size="6" baseType="variant">
      <vt:variant>
        <vt:lpstr>Fonts Used</vt:lpstr>
      </vt:variant>
      <vt:variant>
        <vt:i4>14</vt:i4>
      </vt:variant>
      <vt:variant>
        <vt:lpstr>Theme</vt:lpstr>
      </vt:variant>
      <vt:variant>
        <vt:i4>19</vt:i4>
      </vt:variant>
      <vt:variant>
        <vt:lpstr>Slide Titles</vt:lpstr>
      </vt:variant>
      <vt:variant>
        <vt:i4>92</vt:i4>
      </vt:variant>
    </vt:vector>
  </HeadingPairs>
  <TitlesOfParts>
    <vt:vector size="125" baseType="lpstr">
      <vt:lpstr>Aril</vt:lpstr>
      <vt:lpstr>Arial</vt:lpstr>
      <vt:lpstr>Arial Black</vt:lpstr>
      <vt:lpstr>Arial Narrow</vt:lpstr>
      <vt:lpstr>Bradley Hand ITC TT-Bold</vt:lpstr>
      <vt:lpstr>Calibri</vt:lpstr>
      <vt:lpstr>Chalkduster</vt:lpstr>
      <vt:lpstr>Comic Sans MS</vt:lpstr>
      <vt:lpstr>Garamond</vt:lpstr>
      <vt:lpstr>Impact</vt:lpstr>
      <vt:lpstr>Tahoma</vt:lpstr>
      <vt:lpstr>Times</vt:lpstr>
      <vt:lpstr>Times New Roman</vt:lpstr>
      <vt:lpstr>Wingdings</vt:lpstr>
      <vt:lpstr>Compass</vt:lpstr>
      <vt:lpstr>Beam</vt:lpstr>
      <vt:lpstr>Blue Diagonal</vt:lpstr>
      <vt:lpstr>Strategic</vt:lpstr>
      <vt:lpstr>4_Office Theme</vt:lpstr>
      <vt:lpstr>Default Design</vt:lpstr>
      <vt:lpstr>1_Default Design</vt:lpstr>
      <vt:lpstr>Expedition</vt:lpstr>
      <vt:lpstr>Blank Presentation</vt:lpstr>
      <vt:lpstr>1_Compass</vt:lpstr>
      <vt:lpstr>1_Expedition</vt:lpstr>
      <vt:lpstr>12_Expedition</vt:lpstr>
      <vt:lpstr>1_Beam</vt:lpstr>
      <vt:lpstr>預設簡報設計</vt:lpstr>
      <vt:lpstr>2_Beam</vt:lpstr>
      <vt:lpstr>3_Beam</vt:lpstr>
      <vt:lpstr>1_Blank Presentation</vt:lpstr>
      <vt:lpstr>1_Orbit</vt:lpstr>
      <vt:lpstr>Stream</vt:lpstr>
      <vt:lpstr>Pagan Religions</vt:lpstr>
      <vt:lpstr>Acts 1-8 Map</vt:lpstr>
      <vt:lpstr>Paul's First &amp; Second Missionary Journeys</vt:lpstr>
      <vt:lpstr>Pagan Religions</vt:lpstr>
      <vt:lpstr>Pagan Religions</vt:lpstr>
      <vt:lpstr>Greek &amp; Roman Mythology</vt:lpstr>
      <vt:lpstr>Importing gods from Greece</vt:lpstr>
      <vt:lpstr>Importing gods from Greece</vt:lpstr>
      <vt:lpstr>Diana Worship</vt:lpstr>
      <vt:lpstr>Perpetua's Martyrdom (AD 203)</vt:lpstr>
      <vt:lpstr>The Romans basically copied the Greeks to determine the types of gods to worship.  They simply changed their names!</vt:lpstr>
      <vt:lpstr>The Roman Calendar</vt:lpstr>
      <vt:lpstr>Roman Months</vt:lpstr>
      <vt:lpstr>Year  of the Dog</vt:lpstr>
      <vt:lpstr>The quest of pagan man</vt:lpstr>
      <vt:lpstr>The Failure of Pagan Deities</vt:lpstr>
      <vt:lpstr>Pagan Religions</vt:lpstr>
      <vt:lpstr>Contrasting the Two…</vt:lpstr>
      <vt:lpstr>Pythagoras</vt:lpstr>
      <vt:lpstr>Plato</vt:lpstr>
      <vt:lpstr>Cynics: Antisthenes</vt:lpstr>
      <vt:lpstr>Cynics: Diogenes of Sinope</vt:lpstr>
      <vt:lpstr>Cynics: Diogenes of Sinope</vt:lpstr>
      <vt:lpstr>Cynics: Diogenes of Sinope</vt:lpstr>
      <vt:lpstr>Aristotelianism</vt:lpstr>
      <vt:lpstr>Aristotle's 4 Elements</vt:lpstr>
      <vt:lpstr>Epicureans and Stoics at the Parthenon</vt:lpstr>
      <vt:lpstr>The Parthenon: Place of Debate</vt:lpstr>
      <vt:lpstr>Epicureanism</vt:lpstr>
      <vt:lpstr>Stoicism</vt:lpstr>
      <vt:lpstr>Stoicism Today</vt:lpstr>
      <vt:lpstr>Skepticism: Pyrro of Elis</vt:lpstr>
      <vt:lpstr>Eclectics</vt:lpstr>
      <vt:lpstr>Eclectics Today = Freethinkers</vt:lpstr>
      <vt:lpstr>The Challenge of Greek Philosophy Against Christianity</vt:lpstr>
      <vt:lpstr>Pagan Religions</vt:lpstr>
      <vt:lpstr>Augustus  (30 BC-AD 14)  was worshipped after his death</vt:lpstr>
      <vt:lpstr>Caligula (AD 37-41)</vt:lpstr>
      <vt:lpstr>Nero (AD 54-68)</vt:lpstr>
      <vt:lpstr>Domitian (AD 81-96)</vt:lpstr>
      <vt:lpstr>When Did John Write Revelation?</vt:lpstr>
      <vt:lpstr>The Emperor Cult Threatened Christians</vt:lpstr>
      <vt:lpstr>Polycarp's Martyrdom</vt:lpstr>
      <vt:lpstr>Model of Pergamum:  Continuing Yet Compromising</vt:lpstr>
      <vt:lpstr>Altar of Zeus</vt:lpstr>
      <vt:lpstr>Pliny the Younger (AD 111-113)</vt:lpstr>
      <vt:lpstr>Helpful Correspondence (AD 111)</vt:lpstr>
      <vt:lpstr>Early Church Suffering</vt:lpstr>
      <vt:lpstr>Early Church Suffering</vt:lpstr>
      <vt:lpstr>Early Church Suffering</vt:lpstr>
      <vt:lpstr>Pagan Religions</vt:lpstr>
      <vt:lpstr>Mystery Religions</vt:lpstr>
      <vt:lpstr>Greek Mystery Religion</vt:lpstr>
      <vt:lpstr>The Eleusinian Cult</vt:lpstr>
      <vt:lpstr>Don't miss the obvious!</vt:lpstr>
      <vt:lpstr>Mithraism</vt:lpstr>
      <vt:lpstr>Mithraism</vt:lpstr>
      <vt:lpstr>Mithraism Slaying of the Bull</vt:lpstr>
      <vt:lpstr>The Height of Mithraism  (3rd Cent. AD)</vt:lpstr>
      <vt:lpstr>Egyptian Mythology</vt:lpstr>
      <vt:lpstr>Pagan Snake Charming?</vt:lpstr>
      <vt:lpstr>Isis, an Egyptian goddess</vt:lpstr>
      <vt:lpstr>Dionysus</vt:lpstr>
      <vt:lpstr>The Cult of Cybil </vt:lpstr>
      <vt:lpstr>Bronze Iron Lamp (Missing goddess Cybele on the back)</vt:lpstr>
      <vt:lpstr>Corinth: Crossroads of Immorality</vt:lpstr>
      <vt:lpstr>Isthmus of Corinth</vt:lpstr>
      <vt:lpstr>View of Acrocorinth from the City</vt:lpstr>
      <vt:lpstr>Immorality in All Seasons</vt:lpstr>
      <vt:lpstr>Temple of Aphrodite</vt:lpstr>
      <vt:lpstr>Temple of Aphrodite</vt:lpstr>
      <vt:lpstr>Meaningless Worship</vt:lpstr>
      <vt:lpstr>Pagan Religions</vt:lpstr>
      <vt:lpstr>Astrology</vt:lpstr>
      <vt:lpstr>Words Christians Shouldn't Use</vt:lpstr>
      <vt:lpstr>"I saw altars to many gods —even to the unknown god"  (Paul in Acts 17)</vt:lpstr>
      <vt:lpstr>Pagan Religions</vt:lpstr>
      <vt:lpstr>Gnosticism: Perplexing Questions</vt:lpstr>
      <vt:lpstr>Essential Components of Gnosticism</vt:lpstr>
      <vt:lpstr>Gnosticism's Concept of Salvation</vt:lpstr>
      <vt:lpstr>Two Types of Gnosticism are Addressed in 1 John</vt:lpstr>
      <vt:lpstr>INCEPTION</vt:lpstr>
      <vt:lpstr>INCEPTION  teaches dreams within dreams</vt:lpstr>
      <vt:lpstr>Buddhism encourages lack of all desire</vt:lpstr>
      <vt:lpstr>The Apostle's Creed</vt:lpstr>
      <vt:lpstr>The Apostle's Creed</vt:lpstr>
      <vt:lpstr>The Apostle's Creed</vt:lpstr>
      <vt:lpstr>The Apostle's Creed</vt:lpstr>
      <vt:lpstr>Pagan Religion Today</vt:lpstr>
      <vt:lpstr>Hindu "Hope" of Cleansing from Sin</vt:lpstr>
      <vt:lpstr>NT Backgrounds link at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Rick Griffith</dc:creator>
  <cp:lastModifiedBy>Rick Griffith</cp:lastModifiedBy>
  <cp:revision>289</cp:revision>
  <dcterms:created xsi:type="dcterms:W3CDTF">2010-04-09T04:05:45Z</dcterms:created>
  <dcterms:modified xsi:type="dcterms:W3CDTF">2022-08-31T14:59:47Z</dcterms:modified>
</cp:coreProperties>
</file>